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75" r:id="rId2"/>
    <p:sldId id="415" r:id="rId3"/>
    <p:sldId id="416" r:id="rId4"/>
    <p:sldId id="376" r:id="rId5"/>
    <p:sldId id="399" r:id="rId6"/>
    <p:sldId id="378" r:id="rId7"/>
    <p:sldId id="410" r:id="rId8"/>
    <p:sldId id="414" r:id="rId9"/>
    <p:sldId id="384" r:id="rId10"/>
    <p:sldId id="412" r:id="rId11"/>
    <p:sldId id="397" r:id="rId12"/>
    <p:sldId id="401" r:id="rId13"/>
    <p:sldId id="385" r:id="rId14"/>
    <p:sldId id="391" r:id="rId15"/>
    <p:sldId id="417" r:id="rId16"/>
  </p:sldIdLst>
  <p:sldSz cx="12192000" cy="6858000"/>
  <p:notesSz cx="6797675" cy="9929813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1" clrIdx="0">
    <p:extLst>
      <p:ext uri="{19B8F6BF-5375-455C-9EA6-DF929625EA0E}">
        <p15:presenceInfo xmlns:p15="http://schemas.microsoft.com/office/powerpoint/2012/main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76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65264-F4B1-40A9-A39A-2F8CBC6452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982AE-4936-41B2-854E-6257852B619C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/>
            <a:t>Georgian Government</a:t>
          </a:r>
          <a:endParaRPr lang="en-US" dirty="0"/>
        </a:p>
      </dgm:t>
    </dgm:pt>
    <dgm:pt modelId="{D136B7F2-460F-407A-83FE-24BFEF267145}" type="parTrans" cxnId="{BECE8004-4FC3-4A03-9FEA-1C16BB0DBB50}">
      <dgm:prSet/>
      <dgm:spPr/>
      <dgm:t>
        <a:bodyPr/>
        <a:lstStyle/>
        <a:p>
          <a:endParaRPr lang="en-US"/>
        </a:p>
      </dgm:t>
    </dgm:pt>
    <dgm:pt modelId="{ADEB5639-9A75-4B01-A449-C304A00069C5}" type="sibTrans" cxnId="{BECE8004-4FC3-4A03-9FEA-1C16BB0DBB50}">
      <dgm:prSet/>
      <dgm:spPr/>
      <dgm:t>
        <a:bodyPr/>
        <a:lstStyle/>
        <a:p>
          <a:endParaRPr lang="en-US"/>
        </a:p>
      </dgm:t>
    </dgm:pt>
    <dgm:pt modelId="{7AF808AF-4FB2-4C50-B483-258BBBEEAD65}">
      <dgm:prSet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smtClean="0"/>
            <a:t>Gilead Sciences</a:t>
          </a:r>
          <a:endParaRPr lang="en-US"/>
        </a:p>
      </dgm:t>
    </dgm:pt>
    <dgm:pt modelId="{088A9B77-EE46-4363-830A-F5F0AE8AC176}" type="parTrans" cxnId="{6B6F3CF4-62E5-4BA9-8693-664654E79EA1}">
      <dgm:prSet/>
      <dgm:spPr/>
      <dgm:t>
        <a:bodyPr/>
        <a:lstStyle/>
        <a:p>
          <a:endParaRPr lang="en-US"/>
        </a:p>
      </dgm:t>
    </dgm:pt>
    <dgm:pt modelId="{9D597345-50C6-40B2-B95E-AF31E33EDCC1}" type="sibTrans" cxnId="{6B6F3CF4-62E5-4BA9-8693-664654E79EA1}">
      <dgm:prSet/>
      <dgm:spPr/>
      <dgm:t>
        <a:bodyPr/>
        <a:lstStyle/>
        <a:p>
          <a:endParaRPr lang="en-US"/>
        </a:p>
      </dgm:t>
    </dgm:pt>
    <dgm:pt modelId="{93A38CE7-4C76-4246-8444-54D444AEF15B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rtl="0"/>
          <a:r>
            <a:rPr lang="en-US" b="1" smtClean="0"/>
            <a:t>U.S. CDC</a:t>
          </a:r>
          <a:endParaRPr lang="en-US"/>
        </a:p>
      </dgm:t>
    </dgm:pt>
    <dgm:pt modelId="{C60DB825-97AE-43DA-9D5A-FD4382D07BDB}" type="parTrans" cxnId="{E0F1ADF1-4315-476A-B4F8-1B1B0D2AAB70}">
      <dgm:prSet/>
      <dgm:spPr/>
      <dgm:t>
        <a:bodyPr/>
        <a:lstStyle/>
        <a:p>
          <a:endParaRPr lang="en-US"/>
        </a:p>
      </dgm:t>
    </dgm:pt>
    <dgm:pt modelId="{A89FAE70-2181-4D1F-BA41-2FE5305A337F}" type="sibTrans" cxnId="{E0F1ADF1-4315-476A-B4F8-1B1B0D2AAB70}">
      <dgm:prSet/>
      <dgm:spPr/>
      <dgm:t>
        <a:bodyPr/>
        <a:lstStyle/>
        <a:p>
          <a:endParaRPr lang="en-US"/>
        </a:p>
      </dgm:t>
    </dgm:pt>
    <dgm:pt modelId="{31697031-5938-429A-B1D4-83EEB579E30E}" type="pres">
      <dgm:prSet presAssocID="{A8865264-F4B1-40A9-A39A-2F8CBC6452E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7BEB1-B6BB-4969-A28D-943E9AAB8BA2}" type="pres">
      <dgm:prSet presAssocID="{6F8982AE-4936-41B2-854E-6257852B619C}" presName="circ1" presStyleLbl="vennNode1" presStyleIdx="0" presStyleCnt="3"/>
      <dgm:spPr/>
      <dgm:t>
        <a:bodyPr/>
        <a:lstStyle/>
        <a:p>
          <a:endParaRPr lang="en-US"/>
        </a:p>
      </dgm:t>
    </dgm:pt>
    <dgm:pt modelId="{41F54D6B-31E0-4C8D-8EB1-AF27F1963BC6}" type="pres">
      <dgm:prSet presAssocID="{6F8982AE-4936-41B2-854E-6257852B61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D2F75-A524-4FA2-80BF-20C1177615EC}" type="pres">
      <dgm:prSet presAssocID="{7AF808AF-4FB2-4C50-B483-258BBBEEAD65}" presName="circ2" presStyleLbl="vennNode1" presStyleIdx="1" presStyleCnt="3" custLinFactNeighborX="1329"/>
      <dgm:spPr/>
      <dgm:t>
        <a:bodyPr/>
        <a:lstStyle/>
        <a:p>
          <a:endParaRPr lang="en-US"/>
        </a:p>
      </dgm:t>
    </dgm:pt>
    <dgm:pt modelId="{DB331893-D2D1-4A5C-B9C3-AFBA096CC58E}" type="pres">
      <dgm:prSet presAssocID="{7AF808AF-4FB2-4C50-B483-258BBBEEAD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1994C-84BA-4124-A34E-0825967F55C6}" type="pres">
      <dgm:prSet presAssocID="{93A38CE7-4C76-4246-8444-54D444AEF15B}" presName="circ3" presStyleLbl="vennNode1" presStyleIdx="2" presStyleCnt="3"/>
      <dgm:spPr/>
      <dgm:t>
        <a:bodyPr/>
        <a:lstStyle/>
        <a:p>
          <a:endParaRPr lang="en-US"/>
        </a:p>
      </dgm:t>
    </dgm:pt>
    <dgm:pt modelId="{E23A0030-3492-4F84-97A0-1329C7C95484}" type="pres">
      <dgm:prSet presAssocID="{93A38CE7-4C76-4246-8444-54D444AEF15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4B8C6-2EB5-49AC-8AC6-FBB92CEE4C0E}" type="presOf" srcId="{93A38CE7-4C76-4246-8444-54D444AEF15B}" destId="{AAF1994C-84BA-4124-A34E-0825967F55C6}" srcOrd="0" destOrd="0" presId="urn:microsoft.com/office/officeart/2005/8/layout/venn1"/>
    <dgm:cxn modelId="{E86AA3FE-2A64-48B2-A3C9-15192ABEA016}" type="presOf" srcId="{6F8982AE-4936-41B2-854E-6257852B619C}" destId="{0C97BEB1-B6BB-4969-A28D-943E9AAB8BA2}" srcOrd="0" destOrd="0" presId="urn:microsoft.com/office/officeart/2005/8/layout/venn1"/>
    <dgm:cxn modelId="{0F427EA1-5DC1-465C-A306-036A0CF2D581}" type="presOf" srcId="{93A38CE7-4C76-4246-8444-54D444AEF15B}" destId="{E23A0030-3492-4F84-97A0-1329C7C95484}" srcOrd="1" destOrd="0" presId="urn:microsoft.com/office/officeart/2005/8/layout/venn1"/>
    <dgm:cxn modelId="{CB71B17D-6D07-45F6-B817-468209908BD0}" type="presOf" srcId="{A8865264-F4B1-40A9-A39A-2F8CBC6452EE}" destId="{31697031-5938-429A-B1D4-83EEB579E30E}" srcOrd="0" destOrd="0" presId="urn:microsoft.com/office/officeart/2005/8/layout/venn1"/>
    <dgm:cxn modelId="{1D83DC08-A671-4D4F-AD89-1413A319D680}" type="presOf" srcId="{7AF808AF-4FB2-4C50-B483-258BBBEEAD65}" destId="{6AFD2F75-A524-4FA2-80BF-20C1177615EC}" srcOrd="0" destOrd="0" presId="urn:microsoft.com/office/officeart/2005/8/layout/venn1"/>
    <dgm:cxn modelId="{6B6F3CF4-62E5-4BA9-8693-664654E79EA1}" srcId="{A8865264-F4B1-40A9-A39A-2F8CBC6452EE}" destId="{7AF808AF-4FB2-4C50-B483-258BBBEEAD65}" srcOrd="1" destOrd="0" parTransId="{088A9B77-EE46-4363-830A-F5F0AE8AC176}" sibTransId="{9D597345-50C6-40B2-B95E-AF31E33EDCC1}"/>
    <dgm:cxn modelId="{A40C6170-B274-4649-8A59-A9A7BE5DE9A4}" type="presOf" srcId="{6F8982AE-4936-41B2-854E-6257852B619C}" destId="{41F54D6B-31E0-4C8D-8EB1-AF27F1963BC6}" srcOrd="1" destOrd="0" presId="urn:microsoft.com/office/officeart/2005/8/layout/venn1"/>
    <dgm:cxn modelId="{BECE8004-4FC3-4A03-9FEA-1C16BB0DBB50}" srcId="{A8865264-F4B1-40A9-A39A-2F8CBC6452EE}" destId="{6F8982AE-4936-41B2-854E-6257852B619C}" srcOrd="0" destOrd="0" parTransId="{D136B7F2-460F-407A-83FE-24BFEF267145}" sibTransId="{ADEB5639-9A75-4B01-A449-C304A00069C5}"/>
    <dgm:cxn modelId="{E0F1ADF1-4315-476A-B4F8-1B1B0D2AAB70}" srcId="{A8865264-F4B1-40A9-A39A-2F8CBC6452EE}" destId="{93A38CE7-4C76-4246-8444-54D444AEF15B}" srcOrd="2" destOrd="0" parTransId="{C60DB825-97AE-43DA-9D5A-FD4382D07BDB}" sibTransId="{A89FAE70-2181-4D1F-BA41-2FE5305A337F}"/>
    <dgm:cxn modelId="{1FC1FA04-F81C-46CF-B247-AFA5CC89FEC1}" type="presOf" srcId="{7AF808AF-4FB2-4C50-B483-258BBBEEAD65}" destId="{DB331893-D2D1-4A5C-B9C3-AFBA096CC58E}" srcOrd="1" destOrd="0" presId="urn:microsoft.com/office/officeart/2005/8/layout/venn1"/>
    <dgm:cxn modelId="{7FE69B77-7A0C-46C6-A09D-D3CB92A6EACE}" type="presParOf" srcId="{31697031-5938-429A-B1D4-83EEB579E30E}" destId="{0C97BEB1-B6BB-4969-A28D-943E9AAB8BA2}" srcOrd="0" destOrd="0" presId="urn:microsoft.com/office/officeart/2005/8/layout/venn1"/>
    <dgm:cxn modelId="{11D0F6EF-B2DE-4088-9318-1D4F50658091}" type="presParOf" srcId="{31697031-5938-429A-B1D4-83EEB579E30E}" destId="{41F54D6B-31E0-4C8D-8EB1-AF27F1963BC6}" srcOrd="1" destOrd="0" presId="urn:microsoft.com/office/officeart/2005/8/layout/venn1"/>
    <dgm:cxn modelId="{81B42A4D-16C1-4CA7-AC93-AA3EDE16D901}" type="presParOf" srcId="{31697031-5938-429A-B1D4-83EEB579E30E}" destId="{6AFD2F75-A524-4FA2-80BF-20C1177615EC}" srcOrd="2" destOrd="0" presId="urn:microsoft.com/office/officeart/2005/8/layout/venn1"/>
    <dgm:cxn modelId="{DD0462D6-AB1A-492F-9179-0045F26FBD66}" type="presParOf" srcId="{31697031-5938-429A-B1D4-83EEB579E30E}" destId="{DB331893-D2D1-4A5C-B9C3-AFBA096CC58E}" srcOrd="3" destOrd="0" presId="urn:microsoft.com/office/officeart/2005/8/layout/venn1"/>
    <dgm:cxn modelId="{45A97FBE-0148-4255-B415-E3EDA480598D}" type="presParOf" srcId="{31697031-5938-429A-B1D4-83EEB579E30E}" destId="{AAF1994C-84BA-4124-A34E-0825967F55C6}" srcOrd="4" destOrd="0" presId="urn:microsoft.com/office/officeart/2005/8/layout/venn1"/>
    <dgm:cxn modelId="{3E927A66-5C06-4BA9-8DF6-70B26CEAFBBE}" type="presParOf" srcId="{31697031-5938-429A-B1D4-83EEB579E30E}" destId="{E23A0030-3492-4F84-97A0-1329C7C954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863C5-C696-426A-8BAA-66EAB2F01454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31A44CB-AA88-4946-BD09-65BDDFC5804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Partners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5557C-0556-477B-909B-B0B9FDE16E2A}" type="parTrans" cxnId="{88F71446-D100-46C3-A04E-E0268FC5268C}">
      <dgm:prSet/>
      <dgm:spPr/>
      <dgm:t>
        <a:bodyPr/>
        <a:lstStyle/>
        <a:p>
          <a:pPr algn="ctr"/>
          <a:endParaRPr lang="en-US"/>
        </a:p>
      </dgm:t>
    </dgm:pt>
    <dgm:pt modelId="{55FF856C-FF77-4640-8A32-538A0607D56E}" type="sibTrans" cxnId="{88F71446-D100-46C3-A04E-E0268FC5268C}">
      <dgm:prSet/>
      <dgm:spPr/>
      <dgm:t>
        <a:bodyPr/>
        <a:lstStyle/>
        <a:p>
          <a:pPr algn="ctr"/>
          <a:endParaRPr lang="en-US"/>
        </a:p>
      </dgm:t>
    </dgm:pt>
    <dgm:pt modelId="{11F04027-484C-4876-8D65-1B58A28A9A2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CDC</a:t>
          </a:r>
          <a:endParaRPr lang="en-US" b="1" dirty="0"/>
        </a:p>
      </dgm:t>
    </dgm:pt>
    <dgm:pt modelId="{86FCDF69-7F45-4A66-987C-985A3652316E}" type="parTrans" cxnId="{C8174EDF-6EF8-4877-BA35-A85EE757EBE2}">
      <dgm:prSet/>
      <dgm:spPr/>
      <dgm:t>
        <a:bodyPr/>
        <a:lstStyle/>
        <a:p>
          <a:pPr algn="ctr"/>
          <a:endParaRPr lang="en-US"/>
        </a:p>
      </dgm:t>
    </dgm:pt>
    <dgm:pt modelId="{EC320739-A06D-4225-8E59-F62D3BC100E6}" type="sibTrans" cxnId="{C8174EDF-6EF8-4877-BA35-A85EE757EBE2}">
      <dgm:prSet/>
      <dgm:spPr/>
      <dgm:t>
        <a:bodyPr/>
        <a:lstStyle/>
        <a:p>
          <a:pPr algn="ctr"/>
          <a:endParaRPr lang="en-US"/>
        </a:p>
      </dgm:t>
    </dgm:pt>
    <dgm:pt modelId="{9E518285-551A-4040-BB0C-8B0CB002F5E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EASL</a:t>
          </a:r>
          <a:endParaRPr lang="en-US" b="1" dirty="0"/>
        </a:p>
      </dgm:t>
    </dgm:pt>
    <dgm:pt modelId="{AA534D60-C0B9-46BC-B973-2B1812195DE1}" type="parTrans" cxnId="{03A30C0A-A28E-4C02-A662-AFE055B61213}">
      <dgm:prSet/>
      <dgm:spPr/>
      <dgm:t>
        <a:bodyPr/>
        <a:lstStyle/>
        <a:p>
          <a:pPr algn="ctr"/>
          <a:endParaRPr lang="en-US"/>
        </a:p>
      </dgm:t>
    </dgm:pt>
    <dgm:pt modelId="{B001A14A-99BE-4F9A-8340-84A85D25F0B4}" type="sibTrans" cxnId="{03A30C0A-A28E-4C02-A662-AFE055B61213}">
      <dgm:prSet/>
      <dgm:spPr/>
      <dgm:t>
        <a:bodyPr/>
        <a:lstStyle/>
        <a:p>
          <a:pPr algn="ctr"/>
          <a:endParaRPr lang="en-US"/>
        </a:p>
      </dgm:t>
    </dgm:pt>
    <dgm:pt modelId="{683C1C9C-2F20-44F4-8894-690F3E7E737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LIFER</a:t>
          </a:r>
          <a:endParaRPr lang="en-US" b="1" dirty="0"/>
        </a:p>
      </dgm:t>
    </dgm:pt>
    <dgm:pt modelId="{DD8BC7E7-7C61-4F63-9C58-6E06A975B6A3}" type="parTrans" cxnId="{F4B17909-35AE-402F-84CC-AA3C26C92EEE}">
      <dgm:prSet/>
      <dgm:spPr/>
      <dgm:t>
        <a:bodyPr/>
        <a:lstStyle/>
        <a:p>
          <a:pPr algn="ctr"/>
          <a:endParaRPr lang="en-US"/>
        </a:p>
      </dgm:t>
    </dgm:pt>
    <dgm:pt modelId="{684D772F-006A-4176-8212-84826DDF7592}" type="sibTrans" cxnId="{F4B17909-35AE-402F-84CC-AA3C26C92EEE}">
      <dgm:prSet/>
      <dgm:spPr/>
      <dgm:t>
        <a:bodyPr/>
        <a:lstStyle/>
        <a:p>
          <a:pPr algn="ctr"/>
          <a:endParaRPr lang="en-US"/>
        </a:p>
      </dgm:t>
    </dgm:pt>
    <dgm:pt modelId="{C800CCD0-37A4-48B9-8D87-3776EAB86D8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WHO</a:t>
          </a:r>
          <a:endParaRPr lang="en-US" b="1" dirty="0"/>
        </a:p>
      </dgm:t>
    </dgm:pt>
    <dgm:pt modelId="{CFC88E6F-7BD7-4F40-9AF2-A58C0A037EAC}" type="parTrans" cxnId="{8E71DD2E-3AAD-476E-8809-CE67CBC89D59}">
      <dgm:prSet/>
      <dgm:spPr/>
      <dgm:t>
        <a:bodyPr/>
        <a:lstStyle/>
        <a:p>
          <a:pPr algn="ctr"/>
          <a:endParaRPr lang="en-US"/>
        </a:p>
      </dgm:t>
    </dgm:pt>
    <dgm:pt modelId="{911586B6-0E84-4EE5-A344-A448755A8353}" type="sibTrans" cxnId="{8E71DD2E-3AAD-476E-8809-CE67CBC89D59}">
      <dgm:prSet/>
      <dgm:spPr/>
      <dgm:t>
        <a:bodyPr/>
        <a:lstStyle/>
        <a:p>
          <a:pPr algn="ctr"/>
          <a:endParaRPr lang="en-US"/>
        </a:p>
      </dgm:t>
    </dgm:pt>
    <dgm:pt modelId="{435AD561-BA3E-428B-AD6D-AFDF8A03248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Global Fund</a:t>
          </a:r>
          <a:endParaRPr lang="en-US" b="1" dirty="0"/>
        </a:p>
      </dgm:t>
    </dgm:pt>
    <dgm:pt modelId="{685800AF-F526-47E7-AAF2-FCB66088512F}" type="parTrans" cxnId="{D1113269-CB90-4D45-B777-29223FB70342}">
      <dgm:prSet/>
      <dgm:spPr/>
      <dgm:t>
        <a:bodyPr/>
        <a:lstStyle/>
        <a:p>
          <a:pPr algn="ctr"/>
          <a:endParaRPr lang="en-US"/>
        </a:p>
      </dgm:t>
    </dgm:pt>
    <dgm:pt modelId="{0C3B0BFE-3984-485D-8928-1039CD0C8687}" type="sibTrans" cxnId="{D1113269-CB90-4D45-B777-29223FB70342}">
      <dgm:prSet/>
      <dgm:spPr/>
      <dgm:t>
        <a:bodyPr/>
        <a:lstStyle/>
        <a:p>
          <a:pPr algn="ctr"/>
          <a:endParaRPr lang="en-US"/>
        </a:p>
      </dgm:t>
    </dgm:pt>
    <dgm:pt modelId="{5DE12600-B4C7-4602-99DE-7D0B75648C0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FIND</a:t>
          </a:r>
          <a:endParaRPr lang="en-US" b="1" dirty="0"/>
        </a:p>
      </dgm:t>
    </dgm:pt>
    <dgm:pt modelId="{02EB4E78-825D-45D9-A705-B623A1ACEE5C}" type="parTrans" cxnId="{F129A49B-609D-4446-BA56-6F5A14672AB2}">
      <dgm:prSet/>
      <dgm:spPr/>
      <dgm:t>
        <a:bodyPr/>
        <a:lstStyle/>
        <a:p>
          <a:pPr algn="ctr"/>
          <a:endParaRPr lang="en-US"/>
        </a:p>
      </dgm:t>
    </dgm:pt>
    <dgm:pt modelId="{E731A38F-4681-4C68-8E77-E4685C4705B5}" type="sibTrans" cxnId="{F129A49B-609D-4446-BA56-6F5A14672AB2}">
      <dgm:prSet/>
      <dgm:spPr/>
      <dgm:t>
        <a:bodyPr/>
        <a:lstStyle/>
        <a:p>
          <a:pPr algn="ctr"/>
          <a:endParaRPr lang="en-US"/>
        </a:p>
      </dgm:t>
    </dgm:pt>
    <dgm:pt modelId="{0A5E9FA0-43BE-4C67-8B5D-45043F2840E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ECHO</a:t>
          </a:r>
          <a:endParaRPr lang="en-US" b="1" dirty="0"/>
        </a:p>
      </dgm:t>
    </dgm:pt>
    <dgm:pt modelId="{CDC8B15B-003F-4707-8662-E49E1576C337}" type="parTrans" cxnId="{C745CAA5-2CF9-4E8F-863F-2D92C129B4C0}">
      <dgm:prSet/>
      <dgm:spPr/>
      <dgm:t>
        <a:bodyPr/>
        <a:lstStyle/>
        <a:p>
          <a:pPr algn="ctr"/>
          <a:endParaRPr lang="en-US"/>
        </a:p>
      </dgm:t>
    </dgm:pt>
    <dgm:pt modelId="{FEFD7DAC-5D0C-4213-8E84-4B7B1AE103C0}" type="sibTrans" cxnId="{C745CAA5-2CF9-4E8F-863F-2D92C129B4C0}">
      <dgm:prSet/>
      <dgm:spPr/>
      <dgm:t>
        <a:bodyPr/>
        <a:lstStyle/>
        <a:p>
          <a:pPr algn="ctr"/>
          <a:endParaRPr lang="en-US"/>
        </a:p>
      </dgm:t>
    </dgm:pt>
    <dgm:pt modelId="{8C4045D1-910E-48B9-9D21-681F72EAE82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University of Bristol, UK</a:t>
          </a:r>
          <a:endParaRPr lang="en-US" b="1" dirty="0"/>
        </a:p>
      </dgm:t>
    </dgm:pt>
    <dgm:pt modelId="{61DAF17F-1947-4571-BBB9-418BBFDDA486}" type="parTrans" cxnId="{E8C85EA7-E1FB-4885-8B64-A60FA4EC583E}">
      <dgm:prSet/>
      <dgm:spPr/>
      <dgm:t>
        <a:bodyPr/>
        <a:lstStyle/>
        <a:p>
          <a:pPr algn="ctr"/>
          <a:endParaRPr lang="en-US"/>
        </a:p>
      </dgm:t>
    </dgm:pt>
    <dgm:pt modelId="{9451F16A-99B5-4F74-8B01-3700AEA82702}" type="sibTrans" cxnId="{E8C85EA7-E1FB-4885-8B64-A60FA4EC583E}">
      <dgm:prSet/>
      <dgm:spPr/>
      <dgm:t>
        <a:bodyPr/>
        <a:lstStyle/>
        <a:p>
          <a:pPr algn="ctr"/>
          <a:endParaRPr lang="en-US"/>
        </a:p>
      </dgm:t>
    </dgm:pt>
    <dgm:pt modelId="{58B512A6-96F6-4865-9A85-F45830BD471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Abbot Laboratories</a:t>
          </a:r>
          <a:endParaRPr lang="en-US" b="1" dirty="0"/>
        </a:p>
      </dgm:t>
    </dgm:pt>
    <dgm:pt modelId="{3E94FD93-BD82-4B31-A8D9-C76F4EB281DA}" type="parTrans" cxnId="{16883E81-F070-430D-B9F1-989EF4FDE8DF}">
      <dgm:prSet/>
      <dgm:spPr/>
      <dgm:t>
        <a:bodyPr/>
        <a:lstStyle/>
        <a:p>
          <a:pPr algn="ctr"/>
          <a:endParaRPr lang="en-US"/>
        </a:p>
      </dgm:t>
    </dgm:pt>
    <dgm:pt modelId="{7606D82E-ABB7-4BDA-B1A5-4BFF55874597}" type="sibTrans" cxnId="{16883E81-F070-430D-B9F1-989EF4FDE8DF}">
      <dgm:prSet/>
      <dgm:spPr/>
      <dgm:t>
        <a:bodyPr/>
        <a:lstStyle/>
        <a:p>
          <a:pPr algn="ctr"/>
          <a:endParaRPr lang="en-US"/>
        </a:p>
      </dgm:t>
    </dgm:pt>
    <dgm:pt modelId="{3FCF1C0B-10A7-4037-8462-6307036FE2C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Gilead</a:t>
          </a:r>
          <a:endParaRPr lang="en-US" b="1" dirty="0"/>
        </a:p>
      </dgm:t>
    </dgm:pt>
    <dgm:pt modelId="{D9E7C50B-F0BE-4389-BF82-445E922037B0}" type="parTrans" cxnId="{CF8EB31D-71A1-4749-9EA8-F9411B230011}">
      <dgm:prSet/>
      <dgm:spPr/>
      <dgm:t>
        <a:bodyPr/>
        <a:lstStyle/>
        <a:p>
          <a:pPr algn="ctr"/>
          <a:endParaRPr lang="en-US"/>
        </a:p>
      </dgm:t>
    </dgm:pt>
    <dgm:pt modelId="{F38D2400-28E2-42FF-BF54-E60CB9D85AE4}" type="sibTrans" cxnId="{CF8EB31D-71A1-4749-9EA8-F9411B230011}">
      <dgm:prSet/>
      <dgm:spPr/>
      <dgm:t>
        <a:bodyPr/>
        <a:lstStyle/>
        <a:p>
          <a:pPr algn="ctr"/>
          <a:endParaRPr lang="en-US"/>
        </a:p>
      </dgm:t>
    </dgm:pt>
    <dgm:pt modelId="{47440634-A2E6-4EB5-9319-9DF0B8E9777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 smtClean="0"/>
            <a:t>World Hepatitis Alliance and </a:t>
          </a:r>
          <a:r>
            <a:rPr lang="en-US" b="1" dirty="0" err="1" smtClean="0"/>
            <a:t>NOhep</a:t>
          </a:r>
          <a:r>
            <a:rPr lang="en-US" b="1" dirty="0" smtClean="0"/>
            <a:t> Vision </a:t>
          </a:r>
          <a:endParaRPr lang="en-US" b="1" dirty="0"/>
        </a:p>
      </dgm:t>
    </dgm:pt>
    <dgm:pt modelId="{48398D29-4255-481F-A590-2B2FEFC3AFCD}" type="parTrans" cxnId="{F35BFC29-375B-4A9E-A643-763EC678CB98}">
      <dgm:prSet/>
      <dgm:spPr/>
      <dgm:t>
        <a:bodyPr/>
        <a:lstStyle/>
        <a:p>
          <a:pPr algn="ctr"/>
          <a:endParaRPr lang="en-US"/>
        </a:p>
      </dgm:t>
    </dgm:pt>
    <dgm:pt modelId="{C89DAFAD-7F89-49BA-9929-873B47EE2059}" type="sibTrans" cxnId="{F35BFC29-375B-4A9E-A643-763EC678CB98}">
      <dgm:prSet/>
      <dgm:spPr/>
      <dgm:t>
        <a:bodyPr/>
        <a:lstStyle/>
        <a:p>
          <a:pPr algn="ctr"/>
          <a:endParaRPr lang="en-US"/>
        </a:p>
      </dgm:t>
    </dgm:pt>
    <dgm:pt modelId="{8E8D5583-4AED-4255-B722-26938CD2CAC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Technical Advisory Group</a:t>
          </a:r>
          <a:endParaRPr lang="en-US" b="1" dirty="0"/>
        </a:p>
      </dgm:t>
    </dgm:pt>
    <dgm:pt modelId="{57B34C15-7A08-47DA-B39C-949670696C7D}" type="parTrans" cxnId="{E68BE55C-D9EF-4C67-90EE-3B064A5C2569}">
      <dgm:prSet/>
      <dgm:spPr/>
      <dgm:t>
        <a:bodyPr/>
        <a:lstStyle/>
        <a:p>
          <a:pPr algn="ctr"/>
          <a:endParaRPr lang="en-US"/>
        </a:p>
      </dgm:t>
    </dgm:pt>
    <dgm:pt modelId="{042C06CA-2350-4B0D-98FE-6B42334854EB}" type="sibTrans" cxnId="{E68BE55C-D9EF-4C67-90EE-3B064A5C2569}">
      <dgm:prSet/>
      <dgm:spPr/>
      <dgm:t>
        <a:bodyPr/>
        <a:lstStyle/>
        <a:p>
          <a:pPr algn="ctr"/>
          <a:endParaRPr lang="en-US"/>
        </a:p>
      </dgm:t>
    </dgm:pt>
    <dgm:pt modelId="{2E757D3B-8830-4709-AA9B-7041503C1E4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smtClean="0"/>
            <a:t>Local Partners</a:t>
          </a:r>
          <a:endParaRPr lang="en-US" b="1" dirty="0"/>
        </a:p>
      </dgm:t>
    </dgm:pt>
    <dgm:pt modelId="{D635D663-6F90-449A-BF15-C7DAD69BB5CF}" type="parTrans" cxnId="{FC991A1E-9808-498F-999D-CFF1D83A4325}">
      <dgm:prSet/>
      <dgm:spPr/>
      <dgm:t>
        <a:bodyPr/>
        <a:lstStyle/>
        <a:p>
          <a:pPr algn="ctr"/>
          <a:endParaRPr lang="en-US"/>
        </a:p>
      </dgm:t>
    </dgm:pt>
    <dgm:pt modelId="{D2C5D89B-1F8E-4466-989D-27ADDCA20193}" type="sibTrans" cxnId="{FC991A1E-9808-498F-999D-CFF1D83A4325}">
      <dgm:prSet/>
      <dgm:spPr/>
      <dgm:t>
        <a:bodyPr/>
        <a:lstStyle/>
        <a:p>
          <a:pPr algn="ctr"/>
          <a:endParaRPr lang="en-US"/>
        </a:p>
      </dgm:t>
    </dgm:pt>
    <dgm:pt modelId="{45B16CA0-4B36-489B-BCB9-6759D2620BCE}" type="pres">
      <dgm:prSet presAssocID="{7A1863C5-C696-426A-8BAA-66EAB2F014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E31A25-DCCE-40E8-903E-77ACBA1B53B7}" type="pres">
      <dgm:prSet presAssocID="{131A44CB-AA88-4946-BD09-65BDDFC5804D}" presName="centerShape" presStyleLbl="node0" presStyleIdx="0" presStyleCnt="1" custScaleX="126375" custScaleY="129650"/>
      <dgm:spPr/>
      <dgm:t>
        <a:bodyPr/>
        <a:lstStyle/>
        <a:p>
          <a:endParaRPr lang="en-US"/>
        </a:p>
      </dgm:t>
    </dgm:pt>
    <dgm:pt modelId="{80291F75-26F9-4BB4-8F77-E1A930F764D8}" type="pres">
      <dgm:prSet presAssocID="{86FCDF69-7F45-4A66-987C-985A3652316E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9398362F-0166-4E22-BA71-947BE96AB00B}" type="pres">
      <dgm:prSet presAssocID="{86FCDF69-7F45-4A66-987C-985A3652316E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EE4AB580-02AA-4244-BB01-B58B3DF5455D}" type="pres">
      <dgm:prSet presAssocID="{11F04027-484C-4876-8D65-1B58A28A9A2A}" presName="node" presStyleLbl="node1" presStyleIdx="0" presStyleCnt="13" custRadScaleRad="100478" custRadScaleInc="18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91639-AC73-4A06-BC2C-338C420D2BBE}" type="pres">
      <dgm:prSet presAssocID="{AA534D60-C0B9-46BC-B973-2B1812195DE1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168A2D3B-338C-466C-B9A0-4B4C4CC3B46E}" type="pres">
      <dgm:prSet presAssocID="{AA534D60-C0B9-46BC-B973-2B1812195DE1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B8999EA9-A34B-4434-8A65-9ED1DE26BF14}" type="pres">
      <dgm:prSet presAssocID="{9E518285-551A-4040-BB0C-8B0CB002F5E8}" presName="node" presStyleLbl="node1" presStyleIdx="1" presStyleCnt="13" custRadScaleRad="102006" custRadScaleInc="226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5231E-1CA5-4A65-92B7-B6FA79590E60}" type="pres">
      <dgm:prSet presAssocID="{61DAF17F-1947-4571-BBB9-418BBFDDA486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415CB1A4-E3F4-4C83-AA6F-6641940078B0}" type="pres">
      <dgm:prSet presAssocID="{61DAF17F-1947-4571-BBB9-418BBFDDA486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C7DA9B29-0D99-4DE0-9C21-B139837458A0}" type="pres">
      <dgm:prSet presAssocID="{8C4045D1-910E-48B9-9D21-681F72EAE827}" presName="node" presStyleLbl="node1" presStyleIdx="2" presStyleCnt="13" custRadScaleRad="96115" custRadScaleInc="997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68378-677E-417E-9E99-B4112F494442}" type="pres">
      <dgm:prSet presAssocID="{CDC8B15B-003F-4707-8662-E49E1576C337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7FB7C16B-B097-4FD9-BA7F-18284EEC32A6}" type="pres">
      <dgm:prSet presAssocID="{CDC8B15B-003F-4707-8662-E49E1576C337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8FDD6E23-C418-4610-9E21-2F60781D885A}" type="pres">
      <dgm:prSet presAssocID="{0A5E9FA0-43BE-4C67-8B5D-45043F2840E0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0BFBB-DE06-4166-BC0B-CD074092E5BE}" type="pres">
      <dgm:prSet presAssocID="{48398D29-4255-481F-A590-2B2FEFC3AFCD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A81935F6-1FA1-4F3F-BAB9-2C3401A8747D}" type="pres">
      <dgm:prSet presAssocID="{48398D29-4255-481F-A590-2B2FEFC3AFCD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F857520F-5EE3-4780-B371-0FA98A44CE37}" type="pres">
      <dgm:prSet presAssocID="{47440634-A2E6-4EB5-9319-9DF0B8E97779}" presName="node" presStyleLbl="node1" presStyleIdx="4" presStyleCnt="13" custRadScaleRad="101509" custRadScaleInc="200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9B96F-45DB-4943-8356-41CC7ACDB4DA}" type="pres">
      <dgm:prSet presAssocID="{685800AF-F526-47E7-AAF2-FCB66088512F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94895041-D1EF-42BB-8CC9-9DC6BE9D5938}" type="pres">
      <dgm:prSet presAssocID="{685800AF-F526-47E7-AAF2-FCB66088512F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7FAE3E98-FA7D-4CF3-A632-9780159BDE8D}" type="pres">
      <dgm:prSet presAssocID="{435AD561-BA3E-428B-AD6D-AFDF8A03248A}" presName="node" presStyleLbl="node1" presStyleIdx="5" presStyleCnt="13" custRadScaleRad="101947" custRadScaleInc="-21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7FAB4-29DC-4C71-87EA-C570CEC26406}" type="pres">
      <dgm:prSet presAssocID="{D635D663-6F90-449A-BF15-C7DAD69BB5CF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F633A28E-3F97-4384-9C8D-AA1B40B71C58}" type="pres">
      <dgm:prSet presAssocID="{D635D663-6F90-449A-BF15-C7DAD69BB5CF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643C4160-5118-496E-9650-9F2A02CA77BD}" type="pres">
      <dgm:prSet presAssocID="{2E757D3B-8830-4709-AA9B-7041503C1E4A}" presName="node" presStyleLbl="node1" presStyleIdx="6" presStyleCnt="13" custRadScaleRad="97196" custRadScaleInc="8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6C4CC-4EA2-4E80-8DF5-2263CB941D0D}" type="pres">
      <dgm:prSet presAssocID="{57B34C15-7A08-47DA-B39C-949670696C7D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5B5B40BA-3F3F-42BE-B98E-4F2FC6BAE3A4}" type="pres">
      <dgm:prSet presAssocID="{57B34C15-7A08-47DA-B39C-949670696C7D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AE382641-A569-416F-ABD7-B8B314CE5209}" type="pres">
      <dgm:prSet presAssocID="{8E8D5583-4AED-4255-B722-26938CD2CAC8}" presName="node" presStyleLbl="node1" presStyleIdx="7" presStyleCnt="13" custRadScaleRad="107586" custRadScaleInc="-116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5F7CB-2C48-4384-AF81-350148EB0F1D}" type="pres">
      <dgm:prSet presAssocID="{D9E7C50B-F0BE-4389-BF82-445E922037B0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A1784E40-C27E-44E4-8B66-94008979191C}" type="pres">
      <dgm:prSet presAssocID="{D9E7C50B-F0BE-4389-BF82-445E922037B0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C9C4E370-1070-4564-8F78-0FE750772FEA}" type="pres">
      <dgm:prSet presAssocID="{3FCF1C0B-10A7-4037-8462-6307036FE2CC}" presName="node" presStyleLbl="node1" presStyleIdx="8" presStyleCnt="13" custRadScaleRad="106371" custRadScaleInc="63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6AEFD-624B-405A-A0DE-BA4AA5761EA5}" type="pres">
      <dgm:prSet presAssocID="{02EB4E78-825D-45D9-A705-B623A1ACEE5C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4C7781FD-BE29-48B5-B950-05B7AA9EC8EB}" type="pres">
      <dgm:prSet presAssocID="{02EB4E78-825D-45D9-A705-B623A1ACEE5C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D8B14798-7B7A-4CF1-ADD3-C7B16D37DC0D}" type="pres">
      <dgm:prSet presAssocID="{5DE12600-B4C7-4602-99DE-7D0B75648C0C}" presName="node" presStyleLbl="node1" presStyleIdx="9" presStyleCnt="13" custRadScaleRad="98493" custRadScaleInc="1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AC3BC-62A0-4C3D-BFA2-6EFFB6C7102A}" type="pres">
      <dgm:prSet presAssocID="{DD8BC7E7-7C61-4F63-9C58-6E06A975B6A3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71833386-77FD-46A9-98B0-5F7FB3955E8D}" type="pres">
      <dgm:prSet presAssocID="{DD8BC7E7-7C61-4F63-9C58-6E06A975B6A3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9B5C012B-5511-4B85-85E0-49D773AC2F6A}" type="pres">
      <dgm:prSet presAssocID="{683C1C9C-2F20-44F4-8894-690F3E7E7375}" presName="node" presStyleLbl="node1" presStyleIdx="10" presStyleCnt="13" custRadScaleRad="97438" custRadScaleInc="4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B7242-9136-49BB-855D-1B98D0E7EDBA}" type="pres">
      <dgm:prSet presAssocID="{3E94FD93-BD82-4B31-A8D9-C76F4EB281DA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7D1DFCC6-A377-4239-89C7-087224200562}" type="pres">
      <dgm:prSet presAssocID="{3E94FD93-BD82-4B31-A8D9-C76F4EB281DA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9BE6793D-261E-436C-884E-6C437262FCED}" type="pres">
      <dgm:prSet presAssocID="{58B512A6-96F6-4865-9A85-F45830BD471B}" presName="node" presStyleLbl="node1" presStyleIdx="11" presStyleCnt="13" custRadScaleRad="100482" custRadScaleInc="-598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75929-A72F-479A-854E-457207EE0592}" type="pres">
      <dgm:prSet presAssocID="{CFC88E6F-7BD7-4F40-9AF2-A58C0A037EAC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4A86FEF9-08E6-4C1B-B141-F75DE8368D27}" type="pres">
      <dgm:prSet presAssocID="{CFC88E6F-7BD7-4F40-9AF2-A58C0A037EAC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D0D81F4E-F9AC-45A3-84C8-EF2BA69EC6A3}" type="pres">
      <dgm:prSet presAssocID="{C800CCD0-37A4-48B9-8D87-3776EAB86D87}" presName="node" presStyleLbl="node1" presStyleIdx="12" presStyleCnt="13" custRadScaleRad="105398" custRadScaleInc="17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5F03D-299E-4EFC-B342-977FD483A47A}" type="presOf" srcId="{3E94FD93-BD82-4B31-A8D9-C76F4EB281DA}" destId="{507B7242-9136-49BB-855D-1B98D0E7EDBA}" srcOrd="0" destOrd="0" presId="urn:microsoft.com/office/officeart/2005/8/layout/radial5"/>
    <dgm:cxn modelId="{0B037A10-6FD5-4884-BCDC-2131B7E63A5D}" type="presOf" srcId="{86FCDF69-7F45-4A66-987C-985A3652316E}" destId="{80291F75-26F9-4BB4-8F77-E1A930F764D8}" srcOrd="0" destOrd="0" presId="urn:microsoft.com/office/officeart/2005/8/layout/radial5"/>
    <dgm:cxn modelId="{E9B7F2F5-B571-41EC-9097-2CD32AECD3A7}" type="presOf" srcId="{02EB4E78-825D-45D9-A705-B623A1ACEE5C}" destId="{3D76AEFD-624B-405A-A0DE-BA4AA5761EA5}" srcOrd="0" destOrd="0" presId="urn:microsoft.com/office/officeart/2005/8/layout/radial5"/>
    <dgm:cxn modelId="{7C1B792E-FA08-44F1-9B2B-EF0356B43A0F}" type="presOf" srcId="{AA534D60-C0B9-46BC-B973-2B1812195DE1}" destId="{B9F91639-AC73-4A06-BC2C-338C420D2BBE}" srcOrd="0" destOrd="0" presId="urn:microsoft.com/office/officeart/2005/8/layout/radial5"/>
    <dgm:cxn modelId="{E8C85EA7-E1FB-4885-8B64-A60FA4EC583E}" srcId="{131A44CB-AA88-4946-BD09-65BDDFC5804D}" destId="{8C4045D1-910E-48B9-9D21-681F72EAE827}" srcOrd="2" destOrd="0" parTransId="{61DAF17F-1947-4571-BBB9-418BBFDDA486}" sibTransId="{9451F16A-99B5-4F74-8B01-3700AEA82702}"/>
    <dgm:cxn modelId="{D783C4DF-72E6-448E-BE40-A82C88C18A47}" type="presOf" srcId="{3FCF1C0B-10A7-4037-8462-6307036FE2CC}" destId="{C9C4E370-1070-4564-8F78-0FE750772FEA}" srcOrd="0" destOrd="0" presId="urn:microsoft.com/office/officeart/2005/8/layout/radial5"/>
    <dgm:cxn modelId="{56A90BF4-97E5-4C52-BE7B-E9ED53AF16A7}" type="presOf" srcId="{D635D663-6F90-449A-BF15-C7DAD69BB5CF}" destId="{A067FAB4-29DC-4C71-87EA-C570CEC26406}" srcOrd="0" destOrd="0" presId="urn:microsoft.com/office/officeart/2005/8/layout/radial5"/>
    <dgm:cxn modelId="{DF007248-1FBF-4EF7-8482-E4A59EA002B3}" type="presOf" srcId="{C800CCD0-37A4-48B9-8D87-3776EAB86D87}" destId="{D0D81F4E-F9AC-45A3-84C8-EF2BA69EC6A3}" srcOrd="0" destOrd="0" presId="urn:microsoft.com/office/officeart/2005/8/layout/radial5"/>
    <dgm:cxn modelId="{C8174EDF-6EF8-4877-BA35-A85EE757EBE2}" srcId="{131A44CB-AA88-4946-BD09-65BDDFC5804D}" destId="{11F04027-484C-4876-8D65-1B58A28A9A2A}" srcOrd="0" destOrd="0" parTransId="{86FCDF69-7F45-4A66-987C-985A3652316E}" sibTransId="{EC320739-A06D-4225-8E59-F62D3BC100E6}"/>
    <dgm:cxn modelId="{78ECA811-C19D-4A30-AEB5-CAFE4D34F85D}" type="presOf" srcId="{58B512A6-96F6-4865-9A85-F45830BD471B}" destId="{9BE6793D-261E-436C-884E-6C437262FCED}" srcOrd="0" destOrd="0" presId="urn:microsoft.com/office/officeart/2005/8/layout/radial5"/>
    <dgm:cxn modelId="{73DB8D09-ECDE-4DD4-B780-B59FFD1F4331}" type="presOf" srcId="{DD8BC7E7-7C61-4F63-9C58-6E06A975B6A3}" destId="{71833386-77FD-46A9-98B0-5F7FB3955E8D}" srcOrd="1" destOrd="0" presId="urn:microsoft.com/office/officeart/2005/8/layout/radial5"/>
    <dgm:cxn modelId="{4B81BD9C-BF67-45C6-9962-5DE9CE40C9F3}" type="presOf" srcId="{48398D29-4255-481F-A590-2B2FEFC3AFCD}" destId="{A250BFBB-DE06-4166-BC0B-CD074092E5BE}" srcOrd="0" destOrd="0" presId="urn:microsoft.com/office/officeart/2005/8/layout/radial5"/>
    <dgm:cxn modelId="{2F7A6BA8-FC0E-4751-BB5C-42E2D64F11EA}" type="presOf" srcId="{48398D29-4255-481F-A590-2B2FEFC3AFCD}" destId="{A81935F6-1FA1-4F3F-BAB9-2C3401A8747D}" srcOrd="1" destOrd="0" presId="urn:microsoft.com/office/officeart/2005/8/layout/radial5"/>
    <dgm:cxn modelId="{C745CAA5-2CF9-4E8F-863F-2D92C129B4C0}" srcId="{131A44CB-AA88-4946-BD09-65BDDFC5804D}" destId="{0A5E9FA0-43BE-4C67-8B5D-45043F2840E0}" srcOrd="3" destOrd="0" parTransId="{CDC8B15B-003F-4707-8662-E49E1576C337}" sibTransId="{FEFD7DAC-5D0C-4213-8E84-4B7B1AE103C0}"/>
    <dgm:cxn modelId="{A7C41FE1-319C-4121-BB86-A7A839435412}" type="presOf" srcId="{685800AF-F526-47E7-AAF2-FCB66088512F}" destId="{94895041-D1EF-42BB-8CC9-9DC6BE9D5938}" srcOrd="1" destOrd="0" presId="urn:microsoft.com/office/officeart/2005/8/layout/radial5"/>
    <dgm:cxn modelId="{685B8FDE-B7BB-4D3E-9F25-212EEEE195A2}" type="presOf" srcId="{AA534D60-C0B9-46BC-B973-2B1812195DE1}" destId="{168A2D3B-338C-466C-B9A0-4B4C4CC3B46E}" srcOrd="1" destOrd="0" presId="urn:microsoft.com/office/officeart/2005/8/layout/radial5"/>
    <dgm:cxn modelId="{38ED1C6C-5C32-4DAA-A999-7D3CD5BD06BF}" type="presOf" srcId="{61DAF17F-1947-4571-BBB9-418BBFDDA486}" destId="{9565231E-1CA5-4A65-92B7-B6FA79590E60}" srcOrd="0" destOrd="0" presId="urn:microsoft.com/office/officeart/2005/8/layout/radial5"/>
    <dgm:cxn modelId="{9AB7CBF2-2183-4585-A67D-96D6C79803DA}" type="presOf" srcId="{CFC88E6F-7BD7-4F40-9AF2-A58C0A037EAC}" destId="{4A86FEF9-08E6-4C1B-B141-F75DE8368D27}" srcOrd="1" destOrd="0" presId="urn:microsoft.com/office/officeart/2005/8/layout/radial5"/>
    <dgm:cxn modelId="{11220E17-0286-4754-996D-088ADFA91C70}" type="presOf" srcId="{131A44CB-AA88-4946-BD09-65BDDFC5804D}" destId="{06E31A25-DCCE-40E8-903E-77ACBA1B53B7}" srcOrd="0" destOrd="0" presId="urn:microsoft.com/office/officeart/2005/8/layout/radial5"/>
    <dgm:cxn modelId="{03A30C0A-A28E-4C02-A662-AFE055B61213}" srcId="{131A44CB-AA88-4946-BD09-65BDDFC5804D}" destId="{9E518285-551A-4040-BB0C-8B0CB002F5E8}" srcOrd="1" destOrd="0" parTransId="{AA534D60-C0B9-46BC-B973-2B1812195DE1}" sibTransId="{B001A14A-99BE-4F9A-8340-84A85D25F0B4}"/>
    <dgm:cxn modelId="{370045A7-272F-4E0B-825F-A305D0FFA30F}" type="presOf" srcId="{CDC8B15B-003F-4707-8662-E49E1576C337}" destId="{B2568378-677E-417E-9E99-B4112F494442}" srcOrd="0" destOrd="0" presId="urn:microsoft.com/office/officeart/2005/8/layout/radial5"/>
    <dgm:cxn modelId="{A8D307CA-6A97-408D-8817-2FCC5553532F}" type="presOf" srcId="{683C1C9C-2F20-44F4-8894-690F3E7E7375}" destId="{9B5C012B-5511-4B85-85E0-49D773AC2F6A}" srcOrd="0" destOrd="0" presId="urn:microsoft.com/office/officeart/2005/8/layout/radial5"/>
    <dgm:cxn modelId="{B5DB52EE-9515-472D-884B-588F3CCF3C47}" type="presOf" srcId="{57B34C15-7A08-47DA-B39C-949670696C7D}" destId="{5B5B40BA-3F3F-42BE-B98E-4F2FC6BAE3A4}" srcOrd="1" destOrd="0" presId="urn:microsoft.com/office/officeart/2005/8/layout/radial5"/>
    <dgm:cxn modelId="{EEC58B12-B933-44D8-83D6-83813BA6DBCE}" type="presOf" srcId="{3E94FD93-BD82-4B31-A8D9-C76F4EB281DA}" destId="{7D1DFCC6-A377-4239-89C7-087224200562}" srcOrd="1" destOrd="0" presId="urn:microsoft.com/office/officeart/2005/8/layout/radial5"/>
    <dgm:cxn modelId="{4F9B9499-7A8E-485E-ACAB-DDF46955982F}" type="presOf" srcId="{9E518285-551A-4040-BB0C-8B0CB002F5E8}" destId="{B8999EA9-A34B-4434-8A65-9ED1DE26BF14}" srcOrd="0" destOrd="0" presId="urn:microsoft.com/office/officeart/2005/8/layout/radial5"/>
    <dgm:cxn modelId="{90DE7953-60F1-4B26-92A1-49DC35D1A004}" type="presOf" srcId="{D9E7C50B-F0BE-4389-BF82-445E922037B0}" destId="{A1784E40-C27E-44E4-8B66-94008979191C}" srcOrd="1" destOrd="0" presId="urn:microsoft.com/office/officeart/2005/8/layout/radial5"/>
    <dgm:cxn modelId="{5FB016E8-191E-4EC1-8932-3A8A9918DBE1}" type="presOf" srcId="{11F04027-484C-4876-8D65-1B58A28A9A2A}" destId="{EE4AB580-02AA-4244-BB01-B58B3DF5455D}" srcOrd="0" destOrd="0" presId="urn:microsoft.com/office/officeart/2005/8/layout/radial5"/>
    <dgm:cxn modelId="{7C2DC585-1205-4F45-BDC3-15705B3189AB}" type="presOf" srcId="{57B34C15-7A08-47DA-B39C-949670696C7D}" destId="{17D6C4CC-4EA2-4E80-8DF5-2263CB941D0D}" srcOrd="0" destOrd="0" presId="urn:microsoft.com/office/officeart/2005/8/layout/radial5"/>
    <dgm:cxn modelId="{40A1B201-F26E-4A1D-B562-0E2C49256250}" type="presOf" srcId="{0A5E9FA0-43BE-4C67-8B5D-45043F2840E0}" destId="{8FDD6E23-C418-4610-9E21-2F60781D885A}" srcOrd="0" destOrd="0" presId="urn:microsoft.com/office/officeart/2005/8/layout/radial5"/>
    <dgm:cxn modelId="{F35BFC29-375B-4A9E-A643-763EC678CB98}" srcId="{131A44CB-AA88-4946-BD09-65BDDFC5804D}" destId="{47440634-A2E6-4EB5-9319-9DF0B8E97779}" srcOrd="4" destOrd="0" parTransId="{48398D29-4255-481F-A590-2B2FEFC3AFCD}" sibTransId="{C89DAFAD-7F89-49BA-9929-873B47EE2059}"/>
    <dgm:cxn modelId="{FC991A1E-9808-498F-999D-CFF1D83A4325}" srcId="{131A44CB-AA88-4946-BD09-65BDDFC5804D}" destId="{2E757D3B-8830-4709-AA9B-7041503C1E4A}" srcOrd="6" destOrd="0" parTransId="{D635D663-6F90-449A-BF15-C7DAD69BB5CF}" sibTransId="{D2C5D89B-1F8E-4466-989D-27ADDCA20193}"/>
    <dgm:cxn modelId="{AF585528-727F-46DB-AE28-E989CE8C3180}" type="presOf" srcId="{61DAF17F-1947-4571-BBB9-418BBFDDA486}" destId="{415CB1A4-E3F4-4C83-AA6F-6641940078B0}" srcOrd="1" destOrd="0" presId="urn:microsoft.com/office/officeart/2005/8/layout/radial5"/>
    <dgm:cxn modelId="{88F71446-D100-46C3-A04E-E0268FC5268C}" srcId="{7A1863C5-C696-426A-8BAA-66EAB2F01454}" destId="{131A44CB-AA88-4946-BD09-65BDDFC5804D}" srcOrd="0" destOrd="0" parTransId="{FAA5557C-0556-477B-909B-B0B9FDE16E2A}" sibTransId="{55FF856C-FF77-4640-8A32-538A0607D56E}"/>
    <dgm:cxn modelId="{8E71DD2E-3AAD-476E-8809-CE67CBC89D59}" srcId="{131A44CB-AA88-4946-BD09-65BDDFC5804D}" destId="{C800CCD0-37A4-48B9-8D87-3776EAB86D87}" srcOrd="12" destOrd="0" parTransId="{CFC88E6F-7BD7-4F40-9AF2-A58C0A037EAC}" sibTransId="{911586B6-0E84-4EE5-A344-A448755A8353}"/>
    <dgm:cxn modelId="{2C17AB11-150C-4AEC-9F05-5C4B7A63D8F3}" type="presOf" srcId="{86FCDF69-7F45-4A66-987C-985A3652316E}" destId="{9398362F-0166-4E22-BA71-947BE96AB00B}" srcOrd="1" destOrd="0" presId="urn:microsoft.com/office/officeart/2005/8/layout/radial5"/>
    <dgm:cxn modelId="{EA0FA4B4-8A76-448A-A3D0-8E58F102D3F9}" type="presOf" srcId="{D9E7C50B-F0BE-4389-BF82-445E922037B0}" destId="{A475F7CB-2C48-4384-AF81-350148EB0F1D}" srcOrd="0" destOrd="0" presId="urn:microsoft.com/office/officeart/2005/8/layout/radial5"/>
    <dgm:cxn modelId="{48AACF0C-B682-45AD-AA88-F3DFD02E29C8}" type="presOf" srcId="{8C4045D1-910E-48B9-9D21-681F72EAE827}" destId="{C7DA9B29-0D99-4DE0-9C21-B139837458A0}" srcOrd="0" destOrd="0" presId="urn:microsoft.com/office/officeart/2005/8/layout/radial5"/>
    <dgm:cxn modelId="{19A163EF-9F40-4EA0-B59E-75E365BA003A}" type="presOf" srcId="{2E757D3B-8830-4709-AA9B-7041503C1E4A}" destId="{643C4160-5118-496E-9650-9F2A02CA77BD}" srcOrd="0" destOrd="0" presId="urn:microsoft.com/office/officeart/2005/8/layout/radial5"/>
    <dgm:cxn modelId="{CF8EB31D-71A1-4749-9EA8-F9411B230011}" srcId="{131A44CB-AA88-4946-BD09-65BDDFC5804D}" destId="{3FCF1C0B-10A7-4037-8462-6307036FE2CC}" srcOrd="8" destOrd="0" parTransId="{D9E7C50B-F0BE-4389-BF82-445E922037B0}" sibTransId="{F38D2400-28E2-42FF-BF54-E60CB9D85AE4}"/>
    <dgm:cxn modelId="{CD884011-F1AA-4729-A49B-FDC9DE28817C}" type="presOf" srcId="{435AD561-BA3E-428B-AD6D-AFDF8A03248A}" destId="{7FAE3E98-FA7D-4CF3-A632-9780159BDE8D}" srcOrd="0" destOrd="0" presId="urn:microsoft.com/office/officeart/2005/8/layout/radial5"/>
    <dgm:cxn modelId="{16883E81-F070-430D-B9F1-989EF4FDE8DF}" srcId="{131A44CB-AA88-4946-BD09-65BDDFC5804D}" destId="{58B512A6-96F6-4865-9A85-F45830BD471B}" srcOrd="11" destOrd="0" parTransId="{3E94FD93-BD82-4B31-A8D9-C76F4EB281DA}" sibTransId="{7606D82E-ABB7-4BDA-B1A5-4BFF55874597}"/>
    <dgm:cxn modelId="{D65936F3-65BC-4273-98D0-374301B4D203}" type="presOf" srcId="{5DE12600-B4C7-4602-99DE-7D0B75648C0C}" destId="{D8B14798-7B7A-4CF1-ADD3-C7B16D37DC0D}" srcOrd="0" destOrd="0" presId="urn:microsoft.com/office/officeart/2005/8/layout/radial5"/>
    <dgm:cxn modelId="{AA17F88E-4618-4F67-8A02-0B15DBE3A2E7}" type="presOf" srcId="{DD8BC7E7-7C61-4F63-9C58-6E06A975B6A3}" destId="{9FEAC3BC-62A0-4C3D-BFA2-6EFFB6C7102A}" srcOrd="0" destOrd="0" presId="urn:microsoft.com/office/officeart/2005/8/layout/radial5"/>
    <dgm:cxn modelId="{EAEE230F-9343-4997-9E56-989E8E0592CA}" type="presOf" srcId="{7A1863C5-C696-426A-8BAA-66EAB2F01454}" destId="{45B16CA0-4B36-489B-BCB9-6759D2620BCE}" srcOrd="0" destOrd="0" presId="urn:microsoft.com/office/officeart/2005/8/layout/radial5"/>
    <dgm:cxn modelId="{D3D9BC53-07E9-4B65-BD93-FC64036CB407}" type="presOf" srcId="{CDC8B15B-003F-4707-8662-E49E1576C337}" destId="{7FB7C16B-B097-4FD9-BA7F-18284EEC32A6}" srcOrd="1" destOrd="0" presId="urn:microsoft.com/office/officeart/2005/8/layout/radial5"/>
    <dgm:cxn modelId="{D1113269-CB90-4D45-B777-29223FB70342}" srcId="{131A44CB-AA88-4946-BD09-65BDDFC5804D}" destId="{435AD561-BA3E-428B-AD6D-AFDF8A03248A}" srcOrd="5" destOrd="0" parTransId="{685800AF-F526-47E7-AAF2-FCB66088512F}" sibTransId="{0C3B0BFE-3984-485D-8928-1039CD0C8687}"/>
    <dgm:cxn modelId="{87DADE82-ABCF-4B34-BCC3-C1850C0BCBA2}" type="presOf" srcId="{47440634-A2E6-4EB5-9319-9DF0B8E97779}" destId="{F857520F-5EE3-4780-B371-0FA98A44CE37}" srcOrd="0" destOrd="0" presId="urn:microsoft.com/office/officeart/2005/8/layout/radial5"/>
    <dgm:cxn modelId="{F129A49B-609D-4446-BA56-6F5A14672AB2}" srcId="{131A44CB-AA88-4946-BD09-65BDDFC5804D}" destId="{5DE12600-B4C7-4602-99DE-7D0B75648C0C}" srcOrd="9" destOrd="0" parTransId="{02EB4E78-825D-45D9-A705-B623A1ACEE5C}" sibTransId="{E731A38F-4681-4C68-8E77-E4685C4705B5}"/>
    <dgm:cxn modelId="{B77611AA-5223-457C-B659-097A1E7780C4}" type="presOf" srcId="{D635D663-6F90-449A-BF15-C7DAD69BB5CF}" destId="{F633A28E-3F97-4384-9C8D-AA1B40B71C58}" srcOrd="1" destOrd="0" presId="urn:microsoft.com/office/officeart/2005/8/layout/radial5"/>
    <dgm:cxn modelId="{904FFEA8-195C-4D0A-AF37-FD1B371C5151}" type="presOf" srcId="{8E8D5583-4AED-4255-B722-26938CD2CAC8}" destId="{AE382641-A569-416F-ABD7-B8B314CE5209}" srcOrd="0" destOrd="0" presId="urn:microsoft.com/office/officeart/2005/8/layout/radial5"/>
    <dgm:cxn modelId="{E68BE55C-D9EF-4C67-90EE-3B064A5C2569}" srcId="{131A44CB-AA88-4946-BD09-65BDDFC5804D}" destId="{8E8D5583-4AED-4255-B722-26938CD2CAC8}" srcOrd="7" destOrd="0" parTransId="{57B34C15-7A08-47DA-B39C-949670696C7D}" sibTransId="{042C06CA-2350-4B0D-98FE-6B42334854EB}"/>
    <dgm:cxn modelId="{EF5B016B-38F2-42BE-BE62-FAF6FBF558C5}" type="presOf" srcId="{CFC88E6F-7BD7-4F40-9AF2-A58C0A037EAC}" destId="{1C975929-A72F-479A-854E-457207EE0592}" srcOrd="0" destOrd="0" presId="urn:microsoft.com/office/officeart/2005/8/layout/radial5"/>
    <dgm:cxn modelId="{531EA1D6-2DD6-4358-8BD6-08D20435D261}" type="presOf" srcId="{02EB4E78-825D-45D9-A705-B623A1ACEE5C}" destId="{4C7781FD-BE29-48B5-B950-05B7AA9EC8EB}" srcOrd="1" destOrd="0" presId="urn:microsoft.com/office/officeart/2005/8/layout/radial5"/>
    <dgm:cxn modelId="{F4B17909-35AE-402F-84CC-AA3C26C92EEE}" srcId="{131A44CB-AA88-4946-BD09-65BDDFC5804D}" destId="{683C1C9C-2F20-44F4-8894-690F3E7E7375}" srcOrd="10" destOrd="0" parTransId="{DD8BC7E7-7C61-4F63-9C58-6E06A975B6A3}" sibTransId="{684D772F-006A-4176-8212-84826DDF7592}"/>
    <dgm:cxn modelId="{FCB7CDCC-F2B3-4FA3-99D2-13C8716F4770}" type="presOf" srcId="{685800AF-F526-47E7-AAF2-FCB66088512F}" destId="{2E89B96F-45DB-4943-8356-41CC7ACDB4DA}" srcOrd="0" destOrd="0" presId="urn:microsoft.com/office/officeart/2005/8/layout/radial5"/>
    <dgm:cxn modelId="{08F0B97E-42FE-4240-84CE-AA100291D330}" type="presParOf" srcId="{45B16CA0-4B36-489B-BCB9-6759D2620BCE}" destId="{06E31A25-DCCE-40E8-903E-77ACBA1B53B7}" srcOrd="0" destOrd="0" presId="urn:microsoft.com/office/officeart/2005/8/layout/radial5"/>
    <dgm:cxn modelId="{E9AAD895-075B-4BFD-81AC-FDD0EEC98607}" type="presParOf" srcId="{45B16CA0-4B36-489B-BCB9-6759D2620BCE}" destId="{80291F75-26F9-4BB4-8F77-E1A930F764D8}" srcOrd="1" destOrd="0" presId="urn:microsoft.com/office/officeart/2005/8/layout/radial5"/>
    <dgm:cxn modelId="{38ABC71F-E26C-4379-81B2-008DFBC69D4D}" type="presParOf" srcId="{80291F75-26F9-4BB4-8F77-E1A930F764D8}" destId="{9398362F-0166-4E22-BA71-947BE96AB00B}" srcOrd="0" destOrd="0" presId="urn:microsoft.com/office/officeart/2005/8/layout/radial5"/>
    <dgm:cxn modelId="{1EEAB48E-439E-487F-8130-501B1D1200EC}" type="presParOf" srcId="{45B16CA0-4B36-489B-BCB9-6759D2620BCE}" destId="{EE4AB580-02AA-4244-BB01-B58B3DF5455D}" srcOrd="2" destOrd="0" presId="urn:microsoft.com/office/officeart/2005/8/layout/radial5"/>
    <dgm:cxn modelId="{85C5C381-9CBE-483C-A514-1D903136FAD5}" type="presParOf" srcId="{45B16CA0-4B36-489B-BCB9-6759D2620BCE}" destId="{B9F91639-AC73-4A06-BC2C-338C420D2BBE}" srcOrd="3" destOrd="0" presId="urn:microsoft.com/office/officeart/2005/8/layout/radial5"/>
    <dgm:cxn modelId="{BB5B353B-F918-47D6-AB36-952622148ABF}" type="presParOf" srcId="{B9F91639-AC73-4A06-BC2C-338C420D2BBE}" destId="{168A2D3B-338C-466C-B9A0-4B4C4CC3B46E}" srcOrd="0" destOrd="0" presId="urn:microsoft.com/office/officeart/2005/8/layout/radial5"/>
    <dgm:cxn modelId="{7FF1BAB3-2045-4ACE-B810-E6CF0338887B}" type="presParOf" srcId="{45B16CA0-4B36-489B-BCB9-6759D2620BCE}" destId="{B8999EA9-A34B-4434-8A65-9ED1DE26BF14}" srcOrd="4" destOrd="0" presId="urn:microsoft.com/office/officeart/2005/8/layout/radial5"/>
    <dgm:cxn modelId="{F770553F-2336-46EB-A262-51B577962004}" type="presParOf" srcId="{45B16CA0-4B36-489B-BCB9-6759D2620BCE}" destId="{9565231E-1CA5-4A65-92B7-B6FA79590E60}" srcOrd="5" destOrd="0" presId="urn:microsoft.com/office/officeart/2005/8/layout/radial5"/>
    <dgm:cxn modelId="{98F0846F-9558-4EF3-A1C6-0F2543580FC2}" type="presParOf" srcId="{9565231E-1CA5-4A65-92B7-B6FA79590E60}" destId="{415CB1A4-E3F4-4C83-AA6F-6641940078B0}" srcOrd="0" destOrd="0" presId="urn:microsoft.com/office/officeart/2005/8/layout/radial5"/>
    <dgm:cxn modelId="{040B9334-1C9F-4CF6-81B7-C71540CE8D6A}" type="presParOf" srcId="{45B16CA0-4B36-489B-BCB9-6759D2620BCE}" destId="{C7DA9B29-0D99-4DE0-9C21-B139837458A0}" srcOrd="6" destOrd="0" presId="urn:microsoft.com/office/officeart/2005/8/layout/radial5"/>
    <dgm:cxn modelId="{45E9F0B7-EAAC-4569-8019-36B95A8C74BA}" type="presParOf" srcId="{45B16CA0-4B36-489B-BCB9-6759D2620BCE}" destId="{B2568378-677E-417E-9E99-B4112F494442}" srcOrd="7" destOrd="0" presId="urn:microsoft.com/office/officeart/2005/8/layout/radial5"/>
    <dgm:cxn modelId="{252C7BE3-C3A5-4395-AAEB-C20A16836E0F}" type="presParOf" srcId="{B2568378-677E-417E-9E99-B4112F494442}" destId="{7FB7C16B-B097-4FD9-BA7F-18284EEC32A6}" srcOrd="0" destOrd="0" presId="urn:microsoft.com/office/officeart/2005/8/layout/radial5"/>
    <dgm:cxn modelId="{8CFAA0D2-EAA1-41FB-BAB0-F1F111C5423B}" type="presParOf" srcId="{45B16CA0-4B36-489B-BCB9-6759D2620BCE}" destId="{8FDD6E23-C418-4610-9E21-2F60781D885A}" srcOrd="8" destOrd="0" presId="urn:microsoft.com/office/officeart/2005/8/layout/radial5"/>
    <dgm:cxn modelId="{86BEF7A7-2114-44E2-A7C3-FC2CE1A5F87D}" type="presParOf" srcId="{45B16CA0-4B36-489B-BCB9-6759D2620BCE}" destId="{A250BFBB-DE06-4166-BC0B-CD074092E5BE}" srcOrd="9" destOrd="0" presId="urn:microsoft.com/office/officeart/2005/8/layout/radial5"/>
    <dgm:cxn modelId="{DAE81657-70B5-4D3A-9A98-1CCFEE28EA79}" type="presParOf" srcId="{A250BFBB-DE06-4166-BC0B-CD074092E5BE}" destId="{A81935F6-1FA1-4F3F-BAB9-2C3401A8747D}" srcOrd="0" destOrd="0" presId="urn:microsoft.com/office/officeart/2005/8/layout/radial5"/>
    <dgm:cxn modelId="{165DA220-C64B-4826-BFB2-71E0616C0E49}" type="presParOf" srcId="{45B16CA0-4B36-489B-BCB9-6759D2620BCE}" destId="{F857520F-5EE3-4780-B371-0FA98A44CE37}" srcOrd="10" destOrd="0" presId="urn:microsoft.com/office/officeart/2005/8/layout/radial5"/>
    <dgm:cxn modelId="{F14DE364-2061-458E-AD06-AF3E3ECA03F2}" type="presParOf" srcId="{45B16CA0-4B36-489B-BCB9-6759D2620BCE}" destId="{2E89B96F-45DB-4943-8356-41CC7ACDB4DA}" srcOrd="11" destOrd="0" presId="urn:microsoft.com/office/officeart/2005/8/layout/radial5"/>
    <dgm:cxn modelId="{2E8DAEE6-AFF9-4F93-BF83-9C4A87EF8E3E}" type="presParOf" srcId="{2E89B96F-45DB-4943-8356-41CC7ACDB4DA}" destId="{94895041-D1EF-42BB-8CC9-9DC6BE9D5938}" srcOrd="0" destOrd="0" presId="urn:microsoft.com/office/officeart/2005/8/layout/radial5"/>
    <dgm:cxn modelId="{6D802D80-7104-4CC3-9034-16576D745502}" type="presParOf" srcId="{45B16CA0-4B36-489B-BCB9-6759D2620BCE}" destId="{7FAE3E98-FA7D-4CF3-A632-9780159BDE8D}" srcOrd="12" destOrd="0" presId="urn:microsoft.com/office/officeart/2005/8/layout/radial5"/>
    <dgm:cxn modelId="{CE7D57D0-2140-4157-BACC-601C3ECAD7FC}" type="presParOf" srcId="{45B16CA0-4B36-489B-BCB9-6759D2620BCE}" destId="{A067FAB4-29DC-4C71-87EA-C570CEC26406}" srcOrd="13" destOrd="0" presId="urn:microsoft.com/office/officeart/2005/8/layout/radial5"/>
    <dgm:cxn modelId="{BE87C7C6-8CD5-4E8D-8726-526786D4E2F0}" type="presParOf" srcId="{A067FAB4-29DC-4C71-87EA-C570CEC26406}" destId="{F633A28E-3F97-4384-9C8D-AA1B40B71C58}" srcOrd="0" destOrd="0" presId="urn:microsoft.com/office/officeart/2005/8/layout/radial5"/>
    <dgm:cxn modelId="{859AB865-66B8-4816-93B9-5C0B426223DE}" type="presParOf" srcId="{45B16CA0-4B36-489B-BCB9-6759D2620BCE}" destId="{643C4160-5118-496E-9650-9F2A02CA77BD}" srcOrd="14" destOrd="0" presId="urn:microsoft.com/office/officeart/2005/8/layout/radial5"/>
    <dgm:cxn modelId="{81C2B464-F54D-488D-9DB7-E49C9237BD31}" type="presParOf" srcId="{45B16CA0-4B36-489B-BCB9-6759D2620BCE}" destId="{17D6C4CC-4EA2-4E80-8DF5-2263CB941D0D}" srcOrd="15" destOrd="0" presId="urn:microsoft.com/office/officeart/2005/8/layout/radial5"/>
    <dgm:cxn modelId="{239CAEA2-F529-4201-A78E-D4B8CF8B0C3D}" type="presParOf" srcId="{17D6C4CC-4EA2-4E80-8DF5-2263CB941D0D}" destId="{5B5B40BA-3F3F-42BE-B98E-4F2FC6BAE3A4}" srcOrd="0" destOrd="0" presId="urn:microsoft.com/office/officeart/2005/8/layout/radial5"/>
    <dgm:cxn modelId="{E1604C5C-2846-4760-B422-BA1806A68A7C}" type="presParOf" srcId="{45B16CA0-4B36-489B-BCB9-6759D2620BCE}" destId="{AE382641-A569-416F-ABD7-B8B314CE5209}" srcOrd="16" destOrd="0" presId="urn:microsoft.com/office/officeart/2005/8/layout/radial5"/>
    <dgm:cxn modelId="{38624E01-CA8A-437D-980A-06404990EEC8}" type="presParOf" srcId="{45B16CA0-4B36-489B-BCB9-6759D2620BCE}" destId="{A475F7CB-2C48-4384-AF81-350148EB0F1D}" srcOrd="17" destOrd="0" presId="urn:microsoft.com/office/officeart/2005/8/layout/radial5"/>
    <dgm:cxn modelId="{4C2A5F6A-BB09-4700-862B-E4BC960F34DC}" type="presParOf" srcId="{A475F7CB-2C48-4384-AF81-350148EB0F1D}" destId="{A1784E40-C27E-44E4-8B66-94008979191C}" srcOrd="0" destOrd="0" presId="urn:microsoft.com/office/officeart/2005/8/layout/radial5"/>
    <dgm:cxn modelId="{CB80D919-F184-446E-9BD4-E2CC9941C3BA}" type="presParOf" srcId="{45B16CA0-4B36-489B-BCB9-6759D2620BCE}" destId="{C9C4E370-1070-4564-8F78-0FE750772FEA}" srcOrd="18" destOrd="0" presId="urn:microsoft.com/office/officeart/2005/8/layout/radial5"/>
    <dgm:cxn modelId="{CD06BDA1-D00A-4911-8AE4-41F4E61D1884}" type="presParOf" srcId="{45B16CA0-4B36-489B-BCB9-6759D2620BCE}" destId="{3D76AEFD-624B-405A-A0DE-BA4AA5761EA5}" srcOrd="19" destOrd="0" presId="urn:microsoft.com/office/officeart/2005/8/layout/radial5"/>
    <dgm:cxn modelId="{CA0DD0EA-2C93-4D47-BA23-72CF53812362}" type="presParOf" srcId="{3D76AEFD-624B-405A-A0DE-BA4AA5761EA5}" destId="{4C7781FD-BE29-48B5-B950-05B7AA9EC8EB}" srcOrd="0" destOrd="0" presId="urn:microsoft.com/office/officeart/2005/8/layout/radial5"/>
    <dgm:cxn modelId="{E3EB22F7-5521-4EC9-B401-BABF79C5C4F9}" type="presParOf" srcId="{45B16CA0-4B36-489B-BCB9-6759D2620BCE}" destId="{D8B14798-7B7A-4CF1-ADD3-C7B16D37DC0D}" srcOrd="20" destOrd="0" presId="urn:microsoft.com/office/officeart/2005/8/layout/radial5"/>
    <dgm:cxn modelId="{0B4D9278-C903-451F-9860-A93E3E17C848}" type="presParOf" srcId="{45B16CA0-4B36-489B-BCB9-6759D2620BCE}" destId="{9FEAC3BC-62A0-4C3D-BFA2-6EFFB6C7102A}" srcOrd="21" destOrd="0" presId="urn:microsoft.com/office/officeart/2005/8/layout/radial5"/>
    <dgm:cxn modelId="{FEE409A5-3EA7-4CE3-9111-AD69F7B65E05}" type="presParOf" srcId="{9FEAC3BC-62A0-4C3D-BFA2-6EFFB6C7102A}" destId="{71833386-77FD-46A9-98B0-5F7FB3955E8D}" srcOrd="0" destOrd="0" presId="urn:microsoft.com/office/officeart/2005/8/layout/radial5"/>
    <dgm:cxn modelId="{95633A90-E2FE-4FF2-A513-3129C6678073}" type="presParOf" srcId="{45B16CA0-4B36-489B-BCB9-6759D2620BCE}" destId="{9B5C012B-5511-4B85-85E0-49D773AC2F6A}" srcOrd="22" destOrd="0" presId="urn:microsoft.com/office/officeart/2005/8/layout/radial5"/>
    <dgm:cxn modelId="{23F0BA32-7038-4E16-9FEC-1C2A2F9CBD57}" type="presParOf" srcId="{45B16CA0-4B36-489B-BCB9-6759D2620BCE}" destId="{507B7242-9136-49BB-855D-1B98D0E7EDBA}" srcOrd="23" destOrd="0" presId="urn:microsoft.com/office/officeart/2005/8/layout/radial5"/>
    <dgm:cxn modelId="{F11D6A75-851B-4131-9466-41073A9A1310}" type="presParOf" srcId="{507B7242-9136-49BB-855D-1B98D0E7EDBA}" destId="{7D1DFCC6-A377-4239-89C7-087224200562}" srcOrd="0" destOrd="0" presId="urn:microsoft.com/office/officeart/2005/8/layout/radial5"/>
    <dgm:cxn modelId="{288E667D-77CB-47EC-8639-AB365C1DDFE9}" type="presParOf" srcId="{45B16CA0-4B36-489B-BCB9-6759D2620BCE}" destId="{9BE6793D-261E-436C-884E-6C437262FCED}" srcOrd="24" destOrd="0" presId="urn:microsoft.com/office/officeart/2005/8/layout/radial5"/>
    <dgm:cxn modelId="{D76646C5-5528-43EC-BB53-81891A2B7268}" type="presParOf" srcId="{45B16CA0-4B36-489B-BCB9-6759D2620BCE}" destId="{1C975929-A72F-479A-854E-457207EE0592}" srcOrd="25" destOrd="0" presId="urn:microsoft.com/office/officeart/2005/8/layout/radial5"/>
    <dgm:cxn modelId="{882C7357-8B4A-4B1E-B229-D386F26AB7E1}" type="presParOf" srcId="{1C975929-A72F-479A-854E-457207EE0592}" destId="{4A86FEF9-08E6-4C1B-B141-F75DE8368D27}" srcOrd="0" destOrd="0" presId="urn:microsoft.com/office/officeart/2005/8/layout/radial5"/>
    <dgm:cxn modelId="{BDEE9539-E054-44BC-B976-9C7C3791F550}" type="presParOf" srcId="{45B16CA0-4B36-489B-BCB9-6759D2620BCE}" destId="{D0D81F4E-F9AC-45A3-84C8-EF2BA69EC6A3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284F4-7220-4711-9094-DCB55995370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F2656-47E8-4025-991F-F3062B31E9E9}">
      <dgm:prSet/>
      <dgm:spPr/>
      <dgm:t>
        <a:bodyPr/>
        <a:lstStyle/>
        <a:p>
          <a:pPr rtl="0"/>
          <a:r>
            <a:rPr lang="en-US" b="1" i="0" u="sng" dirty="0" smtClean="0"/>
            <a:t>Division of Viral Hepatitis</a:t>
          </a:r>
        </a:p>
        <a:p>
          <a:pPr rtl="0"/>
          <a:r>
            <a:rPr lang="en-US" b="1" dirty="0" smtClean="0"/>
            <a:t>-Technical Support</a:t>
          </a:r>
          <a:endParaRPr lang="en-US" dirty="0"/>
        </a:p>
      </dgm:t>
    </dgm:pt>
    <dgm:pt modelId="{91C0E0EC-C974-42FB-8A32-7A18B7C2B7CD}" type="parTrans" cxnId="{93ECF2A4-6BC4-4802-8712-20B7B0452A71}">
      <dgm:prSet/>
      <dgm:spPr/>
      <dgm:t>
        <a:bodyPr/>
        <a:lstStyle/>
        <a:p>
          <a:endParaRPr lang="en-US"/>
        </a:p>
      </dgm:t>
    </dgm:pt>
    <dgm:pt modelId="{C5D75991-6715-4AA7-B4CA-61A6EC488FF0}" type="sibTrans" cxnId="{93ECF2A4-6BC4-4802-8712-20B7B0452A71}">
      <dgm:prSet/>
      <dgm:spPr/>
      <dgm:t>
        <a:bodyPr/>
        <a:lstStyle/>
        <a:p>
          <a:endParaRPr lang="en-US"/>
        </a:p>
      </dgm:t>
    </dgm:pt>
    <dgm:pt modelId="{79D87A9F-6E67-4DB9-A8ED-8A50244752A5}">
      <dgm:prSet/>
      <dgm:spPr/>
      <dgm:t>
        <a:bodyPr/>
        <a:lstStyle/>
        <a:p>
          <a:pPr rtl="0"/>
          <a:r>
            <a:rPr lang="en-US" b="1" u="sng" dirty="0" smtClean="0"/>
            <a:t>Country Office</a:t>
          </a:r>
        </a:p>
        <a:p>
          <a:pPr rtl="0"/>
          <a:r>
            <a:rPr lang="en-US" b="1" dirty="0" smtClean="0"/>
            <a:t>- Technical support</a:t>
          </a:r>
        </a:p>
        <a:p>
          <a:pPr rtl="0"/>
          <a:r>
            <a:rPr lang="en-US" b="1" dirty="0" smtClean="0"/>
            <a:t>-Scientific and IT  assistance</a:t>
          </a:r>
        </a:p>
        <a:p>
          <a:pPr rtl="0"/>
          <a:endParaRPr lang="en-US" b="1" dirty="0" smtClean="0"/>
        </a:p>
      </dgm:t>
    </dgm:pt>
    <dgm:pt modelId="{8F251C35-6EBD-4901-956A-0E7EBFD60E14}" type="parTrans" cxnId="{BC50D1BA-7DC6-4A46-95E2-5EE6074D6A29}">
      <dgm:prSet/>
      <dgm:spPr/>
      <dgm:t>
        <a:bodyPr/>
        <a:lstStyle/>
        <a:p>
          <a:endParaRPr lang="en-US"/>
        </a:p>
      </dgm:t>
    </dgm:pt>
    <dgm:pt modelId="{3D3E4CAF-E6DE-4406-AEFE-C6D37090D834}" type="sibTrans" cxnId="{BC50D1BA-7DC6-4A46-95E2-5EE6074D6A29}">
      <dgm:prSet/>
      <dgm:spPr/>
      <dgm:t>
        <a:bodyPr/>
        <a:lstStyle/>
        <a:p>
          <a:endParaRPr lang="en-US"/>
        </a:p>
      </dgm:t>
    </dgm:pt>
    <dgm:pt modelId="{9A9B495A-2FC7-46AC-818F-59BA437FE01F}">
      <dgm:prSet/>
      <dgm:spPr/>
      <dgm:t>
        <a:bodyPr/>
        <a:lstStyle/>
        <a:p>
          <a:pPr rtl="0"/>
          <a:r>
            <a:rPr lang="en-US" b="1" u="sng" dirty="0" smtClean="0"/>
            <a:t>Division of Healthcare Quality Promotion</a:t>
          </a:r>
        </a:p>
        <a:p>
          <a:pPr rtl="0"/>
          <a:r>
            <a:rPr lang="en-US" b="1" dirty="0" smtClean="0"/>
            <a:t>-Technical assistance for infection prevention and control</a:t>
          </a:r>
          <a:endParaRPr lang="en-US" dirty="0"/>
        </a:p>
      </dgm:t>
    </dgm:pt>
    <dgm:pt modelId="{C3DA3C17-061F-4FC8-AE36-87BE2B378E8E}" type="parTrans" cxnId="{E13E3FCB-D175-45D2-8C43-3D52A698EB44}">
      <dgm:prSet/>
      <dgm:spPr/>
      <dgm:t>
        <a:bodyPr/>
        <a:lstStyle/>
        <a:p>
          <a:endParaRPr lang="en-US"/>
        </a:p>
      </dgm:t>
    </dgm:pt>
    <dgm:pt modelId="{59A25E81-8C6B-409C-ABA6-8B94DCFCE0CB}" type="sibTrans" cxnId="{E13E3FCB-D175-45D2-8C43-3D52A698EB44}">
      <dgm:prSet/>
      <dgm:spPr/>
      <dgm:t>
        <a:bodyPr/>
        <a:lstStyle/>
        <a:p>
          <a:endParaRPr lang="en-US"/>
        </a:p>
      </dgm:t>
    </dgm:pt>
    <dgm:pt modelId="{91F49A6E-3D7E-4140-8106-1E4A5996456F}">
      <dgm:prSet/>
      <dgm:spPr/>
      <dgm:t>
        <a:bodyPr/>
        <a:lstStyle/>
        <a:p>
          <a:pPr rtl="0"/>
          <a:r>
            <a:rPr lang="en-US" b="1" u="sng" dirty="0" smtClean="0"/>
            <a:t>Division of Global HIV &amp; TB</a:t>
          </a:r>
        </a:p>
        <a:p>
          <a:pPr rtl="0"/>
          <a:r>
            <a:rPr lang="en-US" b="1" dirty="0" smtClean="0"/>
            <a:t>-Technical assistance for blood safety and infection prevention and control</a:t>
          </a:r>
          <a:endParaRPr lang="en-US" dirty="0"/>
        </a:p>
      </dgm:t>
    </dgm:pt>
    <dgm:pt modelId="{82BE4116-37B4-4A66-AF8D-5179C5BC0D28}" type="parTrans" cxnId="{553683D1-5AC6-4E2B-A1E6-73B2C941F18F}">
      <dgm:prSet/>
      <dgm:spPr/>
      <dgm:t>
        <a:bodyPr/>
        <a:lstStyle/>
        <a:p>
          <a:endParaRPr lang="en-US"/>
        </a:p>
      </dgm:t>
    </dgm:pt>
    <dgm:pt modelId="{58F1E847-96F9-4095-BAAB-360591F1B093}" type="sibTrans" cxnId="{553683D1-5AC6-4E2B-A1E6-73B2C941F18F}">
      <dgm:prSet/>
      <dgm:spPr/>
      <dgm:t>
        <a:bodyPr/>
        <a:lstStyle/>
        <a:p>
          <a:endParaRPr lang="en-US"/>
        </a:p>
      </dgm:t>
    </dgm:pt>
    <dgm:pt modelId="{FDD427D6-9EAF-4436-8FC0-7046630DA310}">
      <dgm:prSet/>
      <dgm:spPr/>
      <dgm:t>
        <a:bodyPr/>
        <a:lstStyle/>
        <a:p>
          <a:endParaRPr lang="en-US" dirty="0"/>
        </a:p>
      </dgm:t>
    </dgm:pt>
    <dgm:pt modelId="{DFF3E1C6-60E9-45F2-AFEB-E2702409A13D}" type="parTrans" cxnId="{DCCE05F6-D652-483E-BF9B-012D65CDA886}">
      <dgm:prSet/>
      <dgm:spPr/>
      <dgm:t>
        <a:bodyPr/>
        <a:lstStyle/>
        <a:p>
          <a:endParaRPr lang="en-US"/>
        </a:p>
      </dgm:t>
    </dgm:pt>
    <dgm:pt modelId="{A6217F1C-B7F2-4379-82BF-21D099287DB9}" type="sibTrans" cxnId="{DCCE05F6-D652-483E-BF9B-012D65CDA886}">
      <dgm:prSet/>
      <dgm:spPr/>
      <dgm:t>
        <a:bodyPr/>
        <a:lstStyle/>
        <a:p>
          <a:endParaRPr lang="en-US"/>
        </a:p>
      </dgm:t>
    </dgm:pt>
    <dgm:pt modelId="{0D1114EF-4E0E-4986-9E4C-8F4175EDF33D}">
      <dgm:prSet/>
      <dgm:spPr/>
      <dgm:t>
        <a:bodyPr/>
        <a:lstStyle/>
        <a:p>
          <a:endParaRPr lang="en-US"/>
        </a:p>
      </dgm:t>
    </dgm:pt>
    <dgm:pt modelId="{87309413-4C7D-4B9D-B4C4-00D70B1687FC}" type="parTrans" cxnId="{A6769290-DBC2-4FC8-9DD6-56B64C2631DC}">
      <dgm:prSet/>
      <dgm:spPr/>
      <dgm:t>
        <a:bodyPr/>
        <a:lstStyle/>
        <a:p>
          <a:endParaRPr lang="en-US"/>
        </a:p>
      </dgm:t>
    </dgm:pt>
    <dgm:pt modelId="{7F184B12-35CB-44EE-A675-17178955348E}" type="sibTrans" cxnId="{A6769290-DBC2-4FC8-9DD6-56B64C2631DC}">
      <dgm:prSet/>
      <dgm:spPr/>
      <dgm:t>
        <a:bodyPr/>
        <a:lstStyle/>
        <a:p>
          <a:endParaRPr lang="en-US"/>
        </a:p>
      </dgm:t>
    </dgm:pt>
    <dgm:pt modelId="{6715AFE8-55DB-4918-A992-B2E1427EB7D4}">
      <dgm:prSet/>
      <dgm:spPr/>
      <dgm:t>
        <a:bodyPr/>
        <a:lstStyle/>
        <a:p>
          <a:endParaRPr lang="en-US"/>
        </a:p>
      </dgm:t>
    </dgm:pt>
    <dgm:pt modelId="{B9C6AB00-208C-412B-A12B-B943C499238E}" type="parTrans" cxnId="{EFCB11C6-3609-407D-AE3D-2347B3F9CB52}">
      <dgm:prSet/>
      <dgm:spPr/>
      <dgm:t>
        <a:bodyPr/>
        <a:lstStyle/>
        <a:p>
          <a:endParaRPr lang="en-US"/>
        </a:p>
      </dgm:t>
    </dgm:pt>
    <dgm:pt modelId="{9B141AEC-A45D-4FAE-AABC-4BA5C8809370}" type="sibTrans" cxnId="{EFCB11C6-3609-407D-AE3D-2347B3F9CB52}">
      <dgm:prSet/>
      <dgm:spPr/>
      <dgm:t>
        <a:bodyPr/>
        <a:lstStyle/>
        <a:p>
          <a:endParaRPr lang="en-US"/>
        </a:p>
      </dgm:t>
    </dgm:pt>
    <dgm:pt modelId="{F3E06195-F3DE-4535-909D-2DDB8BD82A27}">
      <dgm:prSet/>
      <dgm:spPr/>
      <dgm:t>
        <a:bodyPr/>
        <a:lstStyle/>
        <a:p>
          <a:endParaRPr lang="en-US"/>
        </a:p>
      </dgm:t>
    </dgm:pt>
    <dgm:pt modelId="{7FA68CEE-FA4D-4CC7-97F7-AA04D1D8C6A5}" type="parTrans" cxnId="{808FE480-A813-458E-A8D7-9E1A0B8F4DE5}">
      <dgm:prSet/>
      <dgm:spPr/>
      <dgm:t>
        <a:bodyPr/>
        <a:lstStyle/>
        <a:p>
          <a:endParaRPr lang="en-US"/>
        </a:p>
      </dgm:t>
    </dgm:pt>
    <dgm:pt modelId="{31344468-34CD-488E-A806-CF8F9DB6DFB7}" type="sibTrans" cxnId="{808FE480-A813-458E-A8D7-9E1A0B8F4DE5}">
      <dgm:prSet/>
      <dgm:spPr/>
      <dgm:t>
        <a:bodyPr/>
        <a:lstStyle/>
        <a:p>
          <a:endParaRPr lang="en-US"/>
        </a:p>
      </dgm:t>
    </dgm:pt>
    <dgm:pt modelId="{53212F8E-6BA6-484E-8D5B-1AE42AC9D5E4}">
      <dgm:prSet/>
      <dgm:spPr/>
      <dgm:t>
        <a:bodyPr/>
        <a:lstStyle/>
        <a:p>
          <a:endParaRPr lang="en-US"/>
        </a:p>
      </dgm:t>
    </dgm:pt>
    <dgm:pt modelId="{B1669BAE-F45E-4BA8-A7A1-7CDB866C5A6D}" type="parTrans" cxnId="{E5B687E3-6AA8-41D6-A82D-588646E0645C}">
      <dgm:prSet/>
      <dgm:spPr/>
      <dgm:t>
        <a:bodyPr/>
        <a:lstStyle/>
        <a:p>
          <a:endParaRPr lang="en-US"/>
        </a:p>
      </dgm:t>
    </dgm:pt>
    <dgm:pt modelId="{9643CBEA-274E-4D3D-B84A-D24AC752CD14}" type="sibTrans" cxnId="{E5B687E3-6AA8-41D6-A82D-588646E0645C}">
      <dgm:prSet/>
      <dgm:spPr/>
      <dgm:t>
        <a:bodyPr/>
        <a:lstStyle/>
        <a:p>
          <a:endParaRPr lang="en-US"/>
        </a:p>
      </dgm:t>
    </dgm:pt>
    <dgm:pt modelId="{3EDCF256-9E42-4FFB-9774-0853E5D8BB11}">
      <dgm:prSet/>
      <dgm:spPr/>
      <dgm:t>
        <a:bodyPr/>
        <a:lstStyle/>
        <a:p>
          <a:endParaRPr lang="en-US"/>
        </a:p>
      </dgm:t>
    </dgm:pt>
    <dgm:pt modelId="{ABB39189-F88D-4555-B5D6-DF1BD5FD5FD0}" type="parTrans" cxnId="{3795CC31-4BF8-483B-A35F-EBC1B53398E0}">
      <dgm:prSet/>
      <dgm:spPr/>
      <dgm:t>
        <a:bodyPr/>
        <a:lstStyle/>
        <a:p>
          <a:endParaRPr lang="en-US"/>
        </a:p>
      </dgm:t>
    </dgm:pt>
    <dgm:pt modelId="{7EFED1D4-6CA5-47E6-94BC-8B9D206B953C}" type="sibTrans" cxnId="{3795CC31-4BF8-483B-A35F-EBC1B53398E0}">
      <dgm:prSet/>
      <dgm:spPr/>
      <dgm:t>
        <a:bodyPr/>
        <a:lstStyle/>
        <a:p>
          <a:endParaRPr lang="en-US"/>
        </a:p>
      </dgm:t>
    </dgm:pt>
    <dgm:pt modelId="{9B0AA5CF-45F2-481F-8096-83CCE753B6A8}" type="pres">
      <dgm:prSet presAssocID="{89B284F4-7220-4711-9094-DCB5599537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18744-3835-4AA7-8A58-601A6E544116}" type="pres">
      <dgm:prSet presAssocID="{89B284F4-7220-4711-9094-DCB559953704}" presName="diamond" presStyleLbl="bgShp" presStyleIdx="0" presStyleCnt="1"/>
      <dgm:spPr/>
    </dgm:pt>
    <dgm:pt modelId="{876ACC4D-7963-4AB3-9428-EEB8FE708F6A}" type="pres">
      <dgm:prSet presAssocID="{89B284F4-7220-4711-9094-DCB5599537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8498-7AD9-4E47-AF8B-939421BBC7FC}" type="pres">
      <dgm:prSet presAssocID="{89B284F4-7220-4711-9094-DCB55995370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76125-6590-4876-9566-2FECCEEFAA46}" type="pres">
      <dgm:prSet presAssocID="{89B284F4-7220-4711-9094-DCB55995370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BB331-B2BC-4CAA-AE52-15155533ACF2}" type="pres">
      <dgm:prSet presAssocID="{89B284F4-7220-4711-9094-DCB55995370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0D1BA-7DC6-4A46-95E2-5EE6074D6A29}" srcId="{89B284F4-7220-4711-9094-DCB559953704}" destId="{79D87A9F-6E67-4DB9-A8ED-8A50244752A5}" srcOrd="1" destOrd="0" parTransId="{8F251C35-6EBD-4901-956A-0E7EBFD60E14}" sibTransId="{3D3E4CAF-E6DE-4406-AEFE-C6D37090D834}"/>
    <dgm:cxn modelId="{F8F7FA7D-376C-4C50-991A-EAC2C155346B}" type="presOf" srcId="{320F2656-47E8-4025-991F-F3062B31E9E9}" destId="{876ACC4D-7963-4AB3-9428-EEB8FE708F6A}" srcOrd="0" destOrd="0" presId="urn:microsoft.com/office/officeart/2005/8/layout/matrix3"/>
    <dgm:cxn modelId="{93ECF2A4-6BC4-4802-8712-20B7B0452A71}" srcId="{89B284F4-7220-4711-9094-DCB559953704}" destId="{320F2656-47E8-4025-991F-F3062B31E9E9}" srcOrd="0" destOrd="0" parTransId="{91C0E0EC-C974-42FB-8A32-7A18B7C2B7CD}" sibTransId="{C5D75991-6715-4AA7-B4CA-61A6EC488FF0}"/>
    <dgm:cxn modelId="{EFCB11C6-3609-407D-AE3D-2347B3F9CB52}" srcId="{89B284F4-7220-4711-9094-DCB559953704}" destId="{6715AFE8-55DB-4918-A992-B2E1427EB7D4}" srcOrd="4" destOrd="0" parTransId="{B9C6AB00-208C-412B-A12B-B943C499238E}" sibTransId="{9B141AEC-A45D-4FAE-AABC-4BA5C8809370}"/>
    <dgm:cxn modelId="{195FA098-7A24-4792-A065-49817F5E84E6}" type="presOf" srcId="{89B284F4-7220-4711-9094-DCB559953704}" destId="{9B0AA5CF-45F2-481F-8096-83CCE753B6A8}" srcOrd="0" destOrd="0" presId="urn:microsoft.com/office/officeart/2005/8/layout/matrix3"/>
    <dgm:cxn modelId="{3795CC31-4BF8-483B-A35F-EBC1B53398E0}" srcId="{89B284F4-7220-4711-9094-DCB559953704}" destId="{3EDCF256-9E42-4FFB-9774-0853E5D8BB11}" srcOrd="8" destOrd="0" parTransId="{ABB39189-F88D-4555-B5D6-DF1BD5FD5FD0}" sibTransId="{7EFED1D4-6CA5-47E6-94BC-8B9D206B953C}"/>
    <dgm:cxn modelId="{E5B687E3-6AA8-41D6-A82D-588646E0645C}" srcId="{89B284F4-7220-4711-9094-DCB559953704}" destId="{53212F8E-6BA6-484E-8D5B-1AE42AC9D5E4}" srcOrd="7" destOrd="0" parTransId="{B1669BAE-F45E-4BA8-A7A1-7CDB866C5A6D}" sibTransId="{9643CBEA-274E-4D3D-B84A-D24AC752CD14}"/>
    <dgm:cxn modelId="{3F9B8D8F-F0F4-4AB6-A943-8C323B7408E7}" type="presOf" srcId="{79D87A9F-6E67-4DB9-A8ED-8A50244752A5}" destId="{26188498-7AD9-4E47-AF8B-939421BBC7FC}" srcOrd="0" destOrd="0" presId="urn:microsoft.com/office/officeart/2005/8/layout/matrix3"/>
    <dgm:cxn modelId="{A6769290-DBC2-4FC8-9DD6-56B64C2631DC}" srcId="{FDD427D6-9EAF-4436-8FC0-7046630DA310}" destId="{0D1114EF-4E0E-4986-9E4C-8F4175EDF33D}" srcOrd="0" destOrd="0" parTransId="{87309413-4C7D-4B9D-B4C4-00D70B1687FC}" sibTransId="{7F184B12-35CB-44EE-A675-17178955348E}"/>
    <dgm:cxn modelId="{0F8F21F5-FF49-4113-BBB0-9E2B7867AAB2}" type="presOf" srcId="{91F49A6E-3D7E-4140-8106-1E4A5996456F}" destId="{C8DBB331-B2BC-4CAA-AE52-15155533ACF2}" srcOrd="0" destOrd="0" presId="urn:microsoft.com/office/officeart/2005/8/layout/matrix3"/>
    <dgm:cxn modelId="{E13E3FCB-D175-45D2-8C43-3D52A698EB44}" srcId="{89B284F4-7220-4711-9094-DCB559953704}" destId="{9A9B495A-2FC7-46AC-818F-59BA437FE01F}" srcOrd="2" destOrd="0" parTransId="{C3DA3C17-061F-4FC8-AE36-87BE2B378E8E}" sibTransId="{59A25E81-8C6B-409C-ABA6-8B94DCFCE0CB}"/>
    <dgm:cxn modelId="{DCCE05F6-D652-483E-BF9B-012D65CDA886}" srcId="{89B284F4-7220-4711-9094-DCB559953704}" destId="{FDD427D6-9EAF-4436-8FC0-7046630DA310}" srcOrd="5" destOrd="0" parTransId="{DFF3E1C6-60E9-45F2-AFEB-E2702409A13D}" sibTransId="{A6217F1C-B7F2-4379-82BF-21D099287DB9}"/>
    <dgm:cxn modelId="{808FE480-A813-458E-A8D7-9E1A0B8F4DE5}" srcId="{89B284F4-7220-4711-9094-DCB559953704}" destId="{F3E06195-F3DE-4535-909D-2DDB8BD82A27}" srcOrd="6" destOrd="0" parTransId="{7FA68CEE-FA4D-4CC7-97F7-AA04D1D8C6A5}" sibTransId="{31344468-34CD-488E-A806-CF8F9DB6DFB7}"/>
    <dgm:cxn modelId="{F213D6DF-B066-45BB-B8A0-B0627446C5E4}" type="presOf" srcId="{9A9B495A-2FC7-46AC-818F-59BA437FE01F}" destId="{D1E76125-6590-4876-9566-2FECCEEFAA46}" srcOrd="0" destOrd="0" presId="urn:microsoft.com/office/officeart/2005/8/layout/matrix3"/>
    <dgm:cxn modelId="{553683D1-5AC6-4E2B-A1E6-73B2C941F18F}" srcId="{89B284F4-7220-4711-9094-DCB559953704}" destId="{91F49A6E-3D7E-4140-8106-1E4A5996456F}" srcOrd="3" destOrd="0" parTransId="{82BE4116-37B4-4A66-AF8D-5179C5BC0D28}" sibTransId="{58F1E847-96F9-4095-BAAB-360591F1B093}"/>
    <dgm:cxn modelId="{62FC66BE-8FEB-40B5-9867-D561E89FCAB4}" type="presParOf" srcId="{9B0AA5CF-45F2-481F-8096-83CCE753B6A8}" destId="{BA218744-3835-4AA7-8A58-601A6E544116}" srcOrd="0" destOrd="0" presId="urn:microsoft.com/office/officeart/2005/8/layout/matrix3"/>
    <dgm:cxn modelId="{8DF6E76D-4F33-4C96-827D-2425ED826F91}" type="presParOf" srcId="{9B0AA5CF-45F2-481F-8096-83CCE753B6A8}" destId="{876ACC4D-7963-4AB3-9428-EEB8FE708F6A}" srcOrd="1" destOrd="0" presId="urn:microsoft.com/office/officeart/2005/8/layout/matrix3"/>
    <dgm:cxn modelId="{9E876B54-E928-44C0-875B-03D134AA3FA0}" type="presParOf" srcId="{9B0AA5CF-45F2-481F-8096-83CCE753B6A8}" destId="{26188498-7AD9-4E47-AF8B-939421BBC7FC}" srcOrd="2" destOrd="0" presId="urn:microsoft.com/office/officeart/2005/8/layout/matrix3"/>
    <dgm:cxn modelId="{BD2E3D9C-868C-4216-BB31-E6D04630EFFF}" type="presParOf" srcId="{9B0AA5CF-45F2-481F-8096-83CCE753B6A8}" destId="{D1E76125-6590-4876-9566-2FECCEEFAA46}" srcOrd="3" destOrd="0" presId="urn:microsoft.com/office/officeart/2005/8/layout/matrix3"/>
    <dgm:cxn modelId="{FC5F9D4A-BFB8-4033-A391-7A5A0D602FB5}" type="presParOf" srcId="{9B0AA5CF-45F2-481F-8096-83CCE753B6A8}" destId="{C8DBB331-B2BC-4CAA-AE52-15155533AC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BEB1-B6BB-4969-A28D-943E9AAB8BA2}">
      <dsp:nvSpPr>
        <dsp:cNvPr id="0" name=""/>
        <dsp:cNvSpPr/>
      </dsp:nvSpPr>
      <dsp:spPr>
        <a:xfrm>
          <a:off x="2617469" y="51843"/>
          <a:ext cx="2488474" cy="2488474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Georgian Government</a:t>
          </a:r>
          <a:endParaRPr lang="en-US" sz="2700" kern="1200" dirty="0"/>
        </a:p>
      </dsp:txBody>
      <dsp:txXfrm>
        <a:off x="2949266" y="487326"/>
        <a:ext cx="1824881" cy="1119813"/>
      </dsp:txXfrm>
    </dsp:sp>
    <dsp:sp modelId="{6AFD2F75-A524-4FA2-80BF-20C1177615EC}">
      <dsp:nvSpPr>
        <dsp:cNvPr id="0" name=""/>
        <dsp:cNvSpPr/>
      </dsp:nvSpPr>
      <dsp:spPr>
        <a:xfrm>
          <a:off x="3548466" y="1607139"/>
          <a:ext cx="2488474" cy="2488474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Gilead Sciences</a:t>
          </a:r>
          <a:endParaRPr lang="en-US" sz="2700" kern="1200"/>
        </a:p>
      </dsp:txBody>
      <dsp:txXfrm>
        <a:off x="4309524" y="2249995"/>
        <a:ext cx="1493084" cy="1368660"/>
      </dsp:txXfrm>
    </dsp:sp>
    <dsp:sp modelId="{AAF1994C-84BA-4124-A34E-0825967F55C6}">
      <dsp:nvSpPr>
        <dsp:cNvPr id="0" name=""/>
        <dsp:cNvSpPr/>
      </dsp:nvSpPr>
      <dsp:spPr>
        <a:xfrm>
          <a:off x="1719545" y="1607139"/>
          <a:ext cx="2488474" cy="2488474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U.S. CDC</a:t>
          </a:r>
          <a:endParaRPr lang="en-US" sz="2700" kern="1200"/>
        </a:p>
      </dsp:txBody>
      <dsp:txXfrm>
        <a:off x="1953876" y="2249995"/>
        <a:ext cx="1493084" cy="1368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31A25-DCCE-40E8-903E-77ACBA1B53B7}">
      <dsp:nvSpPr>
        <dsp:cNvPr id="0" name=""/>
        <dsp:cNvSpPr/>
      </dsp:nvSpPr>
      <dsp:spPr>
        <a:xfrm>
          <a:off x="4940172" y="1911350"/>
          <a:ext cx="1861999" cy="191025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Partners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2855" y="2191100"/>
        <a:ext cx="1316633" cy="1350753"/>
      </dsp:txXfrm>
    </dsp:sp>
    <dsp:sp modelId="{80291F75-26F9-4BB4-8F77-E1A930F764D8}">
      <dsp:nvSpPr>
        <dsp:cNvPr id="0" name=""/>
        <dsp:cNvSpPr/>
      </dsp:nvSpPr>
      <dsp:spPr>
        <a:xfrm rot="16354681">
          <a:off x="5666512" y="1168547"/>
          <a:ext cx="539664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38275" y="1343805"/>
        <a:ext cx="389378" cy="300571"/>
      </dsp:txXfrm>
    </dsp:sp>
    <dsp:sp modelId="{EE4AB580-02AA-4244-BB01-B58B3DF5455D}">
      <dsp:nvSpPr>
        <dsp:cNvPr id="0" name=""/>
        <dsp:cNvSpPr/>
      </dsp:nvSpPr>
      <dsp:spPr>
        <a:xfrm>
          <a:off x="5537795" y="11575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CDC</a:t>
          </a:r>
          <a:endParaRPr lang="en-US" sz="800" b="1" kern="1200" dirty="0"/>
        </a:p>
      </dsp:txBody>
      <dsp:txXfrm>
        <a:off x="5667259" y="141039"/>
        <a:ext cx="625107" cy="625107"/>
      </dsp:txXfrm>
    </dsp:sp>
    <dsp:sp modelId="{B9F91639-AC73-4A06-BC2C-338C420D2BBE}">
      <dsp:nvSpPr>
        <dsp:cNvPr id="0" name=""/>
        <dsp:cNvSpPr/>
      </dsp:nvSpPr>
      <dsp:spPr>
        <a:xfrm rot="19745798">
          <a:off x="6837469" y="1867429"/>
          <a:ext cx="568613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848137" y="2006213"/>
        <a:ext cx="418327" cy="300571"/>
      </dsp:txXfrm>
    </dsp:sp>
    <dsp:sp modelId="{B8999EA9-A34B-4434-8A65-9ED1DE26BF14}">
      <dsp:nvSpPr>
        <dsp:cNvPr id="0" name=""/>
        <dsp:cNvSpPr/>
      </dsp:nvSpPr>
      <dsp:spPr>
        <a:xfrm>
          <a:off x="7533106" y="1165102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EASL</a:t>
          </a:r>
          <a:endParaRPr lang="en-US" sz="800" b="1" kern="1200" dirty="0"/>
        </a:p>
      </dsp:txBody>
      <dsp:txXfrm>
        <a:off x="7662570" y="1294566"/>
        <a:ext cx="625107" cy="625107"/>
      </dsp:txXfrm>
    </dsp:sp>
    <dsp:sp modelId="{9565231E-1CA5-4A65-92B7-B6FA79590E60}">
      <dsp:nvSpPr>
        <dsp:cNvPr id="0" name=""/>
        <dsp:cNvSpPr/>
      </dsp:nvSpPr>
      <dsp:spPr>
        <a:xfrm rot="6208737">
          <a:off x="5303073" y="3974889"/>
          <a:ext cx="484771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5392738" y="4004367"/>
        <a:ext cx="339340" cy="300571"/>
      </dsp:txXfrm>
    </dsp:sp>
    <dsp:sp modelId="{C7DA9B29-0D99-4DE0-9C21-B139837458A0}">
      <dsp:nvSpPr>
        <dsp:cNvPr id="0" name=""/>
        <dsp:cNvSpPr/>
      </dsp:nvSpPr>
      <dsp:spPr>
        <a:xfrm>
          <a:off x="4890616" y="4671268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University of Bristol, UK</a:t>
          </a:r>
          <a:endParaRPr lang="en-US" sz="800" b="1" kern="1200" dirty="0"/>
        </a:p>
      </dsp:txBody>
      <dsp:txXfrm>
        <a:off x="5020080" y="4800732"/>
        <a:ext cx="625107" cy="625107"/>
      </dsp:txXfrm>
    </dsp:sp>
    <dsp:sp modelId="{B2568378-677E-417E-9E99-B4112F494442}">
      <dsp:nvSpPr>
        <dsp:cNvPr id="0" name=""/>
        <dsp:cNvSpPr/>
      </dsp:nvSpPr>
      <dsp:spPr>
        <a:xfrm rot="21184615">
          <a:off x="7018781" y="2443497"/>
          <a:ext cx="546155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19329" y="2552745"/>
        <a:ext cx="395869" cy="300571"/>
      </dsp:txXfrm>
    </dsp:sp>
    <dsp:sp modelId="{8FDD6E23-C418-4610-9E21-2F60781D885A}">
      <dsp:nvSpPr>
        <dsp:cNvPr id="0" name=""/>
        <dsp:cNvSpPr/>
      </dsp:nvSpPr>
      <dsp:spPr>
        <a:xfrm>
          <a:off x="7815466" y="2134708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ECHO</a:t>
          </a:r>
          <a:endParaRPr lang="en-US" sz="800" b="1" kern="1200" dirty="0"/>
        </a:p>
      </dsp:txBody>
      <dsp:txXfrm>
        <a:off x="7944930" y="2264172"/>
        <a:ext cx="625107" cy="625107"/>
      </dsp:txXfrm>
    </dsp:sp>
    <dsp:sp modelId="{A250BFBB-DE06-4166-BC0B-CD074092E5BE}">
      <dsp:nvSpPr>
        <dsp:cNvPr id="0" name=""/>
        <dsp:cNvSpPr/>
      </dsp:nvSpPr>
      <dsp:spPr>
        <a:xfrm rot="2915626">
          <a:off x="6554529" y="3707617"/>
          <a:ext cx="558487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579973" y="3751448"/>
        <a:ext cx="408201" cy="300571"/>
      </dsp:txXfrm>
    </dsp:sp>
    <dsp:sp modelId="{F857520F-5EE3-4780-B371-0FA98A44CE37}">
      <dsp:nvSpPr>
        <dsp:cNvPr id="0" name=""/>
        <dsp:cNvSpPr/>
      </dsp:nvSpPr>
      <dsp:spPr>
        <a:xfrm>
          <a:off x="7043028" y="4254638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World Hepatitis Alliance and </a:t>
          </a:r>
          <a:r>
            <a:rPr lang="en-US" sz="800" b="1" kern="1200" dirty="0" err="1" smtClean="0"/>
            <a:t>NOhep</a:t>
          </a:r>
          <a:r>
            <a:rPr lang="en-US" sz="800" b="1" kern="1200" dirty="0" smtClean="0"/>
            <a:t> Vision </a:t>
          </a:r>
          <a:endParaRPr lang="en-US" sz="800" b="1" kern="1200" dirty="0"/>
        </a:p>
      </dsp:txBody>
      <dsp:txXfrm>
        <a:off x="7172492" y="4384102"/>
        <a:ext cx="625107" cy="625107"/>
      </dsp:txXfrm>
    </dsp:sp>
    <dsp:sp modelId="{2E89B96F-45DB-4943-8356-41CC7ACDB4DA}">
      <dsp:nvSpPr>
        <dsp:cNvPr id="0" name=""/>
        <dsp:cNvSpPr/>
      </dsp:nvSpPr>
      <dsp:spPr>
        <a:xfrm rot="1134831">
          <a:off x="6962605" y="3087603"/>
          <a:ext cx="569842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966662" y="3163437"/>
        <a:ext cx="419556" cy="300571"/>
      </dsp:txXfrm>
    </dsp:sp>
    <dsp:sp modelId="{7FAE3E98-FA7D-4CF3-A632-9780159BDE8D}">
      <dsp:nvSpPr>
        <dsp:cNvPr id="0" name=""/>
        <dsp:cNvSpPr/>
      </dsp:nvSpPr>
      <dsp:spPr>
        <a:xfrm>
          <a:off x="7747478" y="3218824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Global Fund</a:t>
          </a:r>
          <a:endParaRPr lang="en-US" sz="800" b="1" kern="1200" dirty="0"/>
        </a:p>
      </dsp:txBody>
      <dsp:txXfrm>
        <a:off x="7876942" y="3348288"/>
        <a:ext cx="625107" cy="625107"/>
      </dsp:txXfrm>
    </dsp:sp>
    <dsp:sp modelId="{A067FAB4-29DC-4C71-87EA-C570CEC26406}">
      <dsp:nvSpPr>
        <dsp:cNvPr id="0" name=""/>
        <dsp:cNvSpPr/>
      </dsp:nvSpPr>
      <dsp:spPr>
        <a:xfrm rot="4640644">
          <a:off x="5930881" y="3991804"/>
          <a:ext cx="498460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989268" y="4019043"/>
        <a:ext cx="348922" cy="300571"/>
      </dsp:txXfrm>
    </dsp:sp>
    <dsp:sp modelId="{643C4160-5118-496E-9650-9F2A02CA77BD}">
      <dsp:nvSpPr>
        <dsp:cNvPr id="0" name=""/>
        <dsp:cNvSpPr/>
      </dsp:nvSpPr>
      <dsp:spPr>
        <a:xfrm>
          <a:off x="5941058" y="4704126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Local Partners</a:t>
          </a:r>
          <a:endParaRPr lang="en-US" sz="800" b="1" kern="1200" dirty="0"/>
        </a:p>
      </dsp:txBody>
      <dsp:txXfrm>
        <a:off x="6070522" y="4833590"/>
        <a:ext cx="625107" cy="625107"/>
      </dsp:txXfrm>
    </dsp:sp>
    <dsp:sp modelId="{17D6C4CC-4EA2-4E80-8DF5-2263CB941D0D}">
      <dsp:nvSpPr>
        <dsp:cNvPr id="0" name=""/>
        <dsp:cNvSpPr/>
      </dsp:nvSpPr>
      <dsp:spPr>
        <a:xfrm rot="18121170">
          <a:off x="6364504" y="1320267"/>
          <a:ext cx="633890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399806" y="1484169"/>
        <a:ext cx="483604" cy="300571"/>
      </dsp:txXfrm>
    </dsp:sp>
    <dsp:sp modelId="{AE382641-A569-416F-ABD7-B8B314CE5209}">
      <dsp:nvSpPr>
        <dsp:cNvPr id="0" name=""/>
        <dsp:cNvSpPr/>
      </dsp:nvSpPr>
      <dsp:spPr>
        <a:xfrm>
          <a:off x="6800375" y="231709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Technical Advisory Group</a:t>
          </a:r>
          <a:endParaRPr lang="en-US" sz="800" b="1" kern="1200" dirty="0"/>
        </a:p>
      </dsp:txBody>
      <dsp:txXfrm>
        <a:off x="6929839" y="361173"/>
        <a:ext cx="625107" cy="625107"/>
      </dsp:txXfrm>
    </dsp:sp>
    <dsp:sp modelId="{A475F7CB-2C48-4384-AF81-350148EB0F1D}">
      <dsp:nvSpPr>
        <dsp:cNvPr id="0" name=""/>
        <dsp:cNvSpPr/>
      </dsp:nvSpPr>
      <dsp:spPr>
        <a:xfrm rot="13148128">
          <a:off x="4388621" y="1662916"/>
          <a:ext cx="622526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522049" y="1810534"/>
        <a:ext cx="472240" cy="300571"/>
      </dsp:txXfrm>
    </dsp:sp>
    <dsp:sp modelId="{C9C4E370-1070-4564-8F78-0FE750772FEA}">
      <dsp:nvSpPr>
        <dsp:cNvPr id="0" name=""/>
        <dsp:cNvSpPr/>
      </dsp:nvSpPr>
      <dsp:spPr>
        <a:xfrm>
          <a:off x="3445813" y="810602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Gilead</a:t>
          </a:r>
          <a:endParaRPr lang="en-US" sz="800" b="1" kern="1200" dirty="0"/>
        </a:p>
      </dsp:txBody>
      <dsp:txXfrm>
        <a:off x="3575277" y="940066"/>
        <a:ext cx="625107" cy="625107"/>
      </dsp:txXfrm>
    </dsp:sp>
    <dsp:sp modelId="{3D76AEFD-624B-405A-A0DE-BA4AA5761EA5}">
      <dsp:nvSpPr>
        <dsp:cNvPr id="0" name=""/>
        <dsp:cNvSpPr/>
      </dsp:nvSpPr>
      <dsp:spPr>
        <a:xfrm rot="9659819">
          <a:off x="4270705" y="3076636"/>
          <a:ext cx="525825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416896" y="3152359"/>
        <a:ext cx="375539" cy="300571"/>
      </dsp:txXfrm>
    </dsp:sp>
    <dsp:sp modelId="{D8B14798-7B7A-4CF1-ADD3-C7B16D37DC0D}">
      <dsp:nvSpPr>
        <dsp:cNvPr id="0" name=""/>
        <dsp:cNvSpPr/>
      </dsp:nvSpPr>
      <dsp:spPr>
        <a:xfrm>
          <a:off x="3190574" y="3195396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FIND</a:t>
          </a:r>
          <a:endParaRPr lang="en-US" sz="800" b="1" kern="1200" dirty="0"/>
        </a:p>
      </dsp:txBody>
      <dsp:txXfrm>
        <a:off x="3320038" y="3324860"/>
        <a:ext cx="625107" cy="625107"/>
      </dsp:txXfrm>
    </dsp:sp>
    <dsp:sp modelId="{9FEAC3BC-62A0-4C3D-BFA2-6EFFB6C7102A}">
      <dsp:nvSpPr>
        <dsp:cNvPr id="0" name=""/>
        <dsp:cNvSpPr/>
      </dsp:nvSpPr>
      <dsp:spPr>
        <a:xfrm rot="11550110">
          <a:off x="4246208" y="2312586"/>
          <a:ext cx="513116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394712" y="2429043"/>
        <a:ext cx="362830" cy="300571"/>
      </dsp:txXfrm>
    </dsp:sp>
    <dsp:sp modelId="{9B5C012B-5511-4B85-85E0-49D773AC2F6A}">
      <dsp:nvSpPr>
        <dsp:cNvPr id="0" name=""/>
        <dsp:cNvSpPr/>
      </dsp:nvSpPr>
      <dsp:spPr>
        <a:xfrm>
          <a:off x="3142440" y="1917430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LIFER</a:t>
          </a:r>
          <a:endParaRPr lang="en-US" sz="800" b="1" kern="1200" dirty="0"/>
        </a:p>
      </dsp:txBody>
      <dsp:txXfrm>
        <a:off x="3271904" y="2046894"/>
        <a:ext cx="625107" cy="625107"/>
      </dsp:txXfrm>
    </dsp:sp>
    <dsp:sp modelId="{507B7242-9136-49BB-855D-1B98D0E7EDBA}">
      <dsp:nvSpPr>
        <dsp:cNvPr id="0" name=""/>
        <dsp:cNvSpPr/>
      </dsp:nvSpPr>
      <dsp:spPr>
        <a:xfrm rot="7902593">
          <a:off x="4638075" y="3693512"/>
          <a:ext cx="545470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763215" y="3737607"/>
        <a:ext cx="395184" cy="300571"/>
      </dsp:txXfrm>
    </dsp:sp>
    <dsp:sp modelId="{9BE6793D-261E-436C-884E-6C437262FCED}">
      <dsp:nvSpPr>
        <dsp:cNvPr id="0" name=""/>
        <dsp:cNvSpPr/>
      </dsp:nvSpPr>
      <dsp:spPr>
        <a:xfrm>
          <a:off x="3822030" y="4227630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Abbot Laboratories</a:t>
          </a:r>
          <a:endParaRPr lang="en-US" sz="800" b="1" kern="1200" dirty="0"/>
        </a:p>
      </dsp:txBody>
      <dsp:txXfrm>
        <a:off x="3951494" y="4357094"/>
        <a:ext cx="625107" cy="625107"/>
      </dsp:txXfrm>
    </dsp:sp>
    <dsp:sp modelId="{1C975929-A72F-479A-854E-457207EE0592}">
      <dsp:nvSpPr>
        <dsp:cNvPr id="0" name=""/>
        <dsp:cNvSpPr/>
      </dsp:nvSpPr>
      <dsp:spPr>
        <a:xfrm rot="14684768">
          <a:off x="4927172" y="1255767"/>
          <a:ext cx="604721" cy="50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5034373" y="1423919"/>
        <a:ext cx="454435" cy="300571"/>
      </dsp:txXfrm>
    </dsp:sp>
    <dsp:sp modelId="{D0D81F4E-F9AC-45A3-84C8-EF2BA69EC6A3}">
      <dsp:nvSpPr>
        <dsp:cNvPr id="0" name=""/>
        <dsp:cNvSpPr/>
      </dsp:nvSpPr>
      <dsp:spPr>
        <a:xfrm>
          <a:off x="4348247" y="133007"/>
          <a:ext cx="884035" cy="8840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/>
            <a:t>WHO</a:t>
          </a:r>
          <a:endParaRPr lang="en-US" sz="800" b="1" kern="1200" dirty="0"/>
        </a:p>
      </dsp:txBody>
      <dsp:txXfrm>
        <a:off x="4477711" y="262471"/>
        <a:ext cx="625107" cy="625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8744-3835-4AA7-8A58-601A6E544116}">
      <dsp:nvSpPr>
        <dsp:cNvPr id="0" name=""/>
        <dsp:cNvSpPr/>
      </dsp:nvSpPr>
      <dsp:spPr>
        <a:xfrm>
          <a:off x="3195880" y="0"/>
          <a:ext cx="4885839" cy="48858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ACC4D-7963-4AB3-9428-EEB8FE708F6A}">
      <dsp:nvSpPr>
        <dsp:cNvPr id="0" name=""/>
        <dsp:cNvSpPr/>
      </dsp:nvSpPr>
      <dsp:spPr>
        <a:xfrm>
          <a:off x="3660035" y="464154"/>
          <a:ext cx="1905477" cy="1905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sng" kern="1200" dirty="0" smtClean="0"/>
            <a:t>Division of Viral Hepatitis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-Technical Support</a:t>
          </a:r>
          <a:endParaRPr lang="en-US" sz="1400" kern="1200" dirty="0"/>
        </a:p>
      </dsp:txBody>
      <dsp:txXfrm>
        <a:off x="3753053" y="557172"/>
        <a:ext cx="1719441" cy="1719441"/>
      </dsp:txXfrm>
    </dsp:sp>
    <dsp:sp modelId="{26188498-7AD9-4E47-AF8B-939421BBC7FC}">
      <dsp:nvSpPr>
        <dsp:cNvPr id="0" name=""/>
        <dsp:cNvSpPr/>
      </dsp:nvSpPr>
      <dsp:spPr>
        <a:xfrm>
          <a:off x="5712087" y="464154"/>
          <a:ext cx="1905477" cy="1905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Country Office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Technical support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-Scientific and IT  assistance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</dsp:txBody>
      <dsp:txXfrm>
        <a:off x="5805105" y="557172"/>
        <a:ext cx="1719441" cy="1719441"/>
      </dsp:txXfrm>
    </dsp:sp>
    <dsp:sp modelId="{D1E76125-6590-4876-9566-2FECCEEFAA46}">
      <dsp:nvSpPr>
        <dsp:cNvPr id="0" name=""/>
        <dsp:cNvSpPr/>
      </dsp:nvSpPr>
      <dsp:spPr>
        <a:xfrm>
          <a:off x="3660035" y="2516207"/>
          <a:ext cx="1905477" cy="1905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Division of Healthcare Quality Promotion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-Technical assistance for infection prevention and control</a:t>
          </a:r>
          <a:endParaRPr lang="en-US" sz="1400" kern="1200" dirty="0"/>
        </a:p>
      </dsp:txBody>
      <dsp:txXfrm>
        <a:off x="3753053" y="2609225"/>
        <a:ext cx="1719441" cy="1719441"/>
      </dsp:txXfrm>
    </dsp:sp>
    <dsp:sp modelId="{C8DBB331-B2BC-4CAA-AE52-15155533ACF2}">
      <dsp:nvSpPr>
        <dsp:cNvPr id="0" name=""/>
        <dsp:cNvSpPr/>
      </dsp:nvSpPr>
      <dsp:spPr>
        <a:xfrm>
          <a:off x="5712087" y="2516207"/>
          <a:ext cx="1905477" cy="1905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Division of Global HIV &amp; TB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-Technical assistance for blood safety and infection prevention and control</a:t>
          </a:r>
          <a:endParaRPr lang="en-US" sz="1400" kern="1200" dirty="0"/>
        </a:p>
      </dsp:txBody>
      <dsp:txXfrm>
        <a:off x="5805105" y="2609225"/>
        <a:ext cx="1719441" cy="1719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00" cy="497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46" y="1"/>
            <a:ext cx="2945199" cy="497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90FC-691C-41BC-89D3-B094747A9953}" type="datetimeFigureOut">
              <a:rPr lang="ka-GE" smtClean="0"/>
              <a:t>05.04.2019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09" y="4778638"/>
            <a:ext cx="5439058" cy="39099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968"/>
            <a:ext cx="2945200" cy="497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46" y="9431968"/>
            <a:ext cx="2945199" cy="497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BED4-FF19-44B7-8DDE-5284BACB1013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7521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BED4-FF19-44B7-8DDE-5284BACB1013}" type="slidenum">
              <a:rPr lang="ka-GE" smtClean="0"/>
              <a:t>13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4224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" y="11113"/>
            <a:ext cx="3860800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998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9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9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914400"/>
            <a:ext cx="109728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1"/>
            <a:ext cx="109728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" y="11113"/>
            <a:ext cx="3860800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420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3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9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BA302-D067-4A9D-A03E-FD0E04E82735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4/5/2019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7E6CF-B8FF-4B76-821B-9C96A18B3440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203200" y="533400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" y="11113"/>
            <a:ext cx="3860800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96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14400"/>
            <a:ext cx="8991600" cy="2990850"/>
          </a:xfrm>
        </p:spPr>
        <p:txBody>
          <a:bodyPr/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Critical Role of Partnerships in HCV Elimination, Georgia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2762816" y="3562537"/>
            <a:ext cx="701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</a:rPr>
              <a:t>Dr. David </a:t>
            </a:r>
            <a:r>
              <a:rPr lang="en-US" sz="2000" b="1" dirty="0" err="1" smtClean="0">
                <a:solidFill>
                  <a:schemeClr val="tx1"/>
                </a:solidFill>
              </a:rPr>
              <a:t>Sergeenko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Minister of Internally Displaced Persons from Occupied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Territories, Labor, Health, and Social Affairs</a:t>
            </a:r>
            <a:endParaRPr lang="en-US" sz="1800" dirty="0" smtClean="0"/>
          </a:p>
          <a:p>
            <a:r>
              <a:rPr lang="ka-G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Vienna, Austria; 11</a:t>
            </a:r>
            <a:r>
              <a:rPr lang="en-US" sz="1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April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50567" y="690322"/>
            <a:ext cx="7133334" cy="639762"/>
          </a:xfrm>
        </p:spPr>
        <p:txBody>
          <a:bodyPr/>
          <a:lstStyle/>
          <a:p>
            <a:pPr algn="ctr"/>
            <a:r>
              <a:rPr lang="en-US" dirty="0" smtClean="0"/>
              <a:t>World Hepatitis Alliance </a:t>
            </a:r>
            <a:r>
              <a:rPr lang="en-US" dirty="0"/>
              <a:t>and </a:t>
            </a:r>
            <a:r>
              <a:rPr lang="en-US" dirty="0" err="1"/>
              <a:t>NOhep</a:t>
            </a:r>
            <a:r>
              <a:rPr lang="en-US" dirty="0"/>
              <a:t> Vision </a:t>
            </a:r>
          </a:p>
        </p:txBody>
      </p:sp>
      <p:pic>
        <p:nvPicPr>
          <p:cNvPr id="6" name="Picture 2" descr="http://hepatitis-delta.org/assets/WHA-logo-en-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5" y="1873878"/>
            <a:ext cx="3255446" cy="8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ohep.org/wp-content/themes/nohep/img/twitter-summary-c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1" y="3494594"/>
            <a:ext cx="2051359" cy="8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0620" y="3455723"/>
            <a:ext cx="6803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Georgia was awarded the title of </a:t>
            </a:r>
            <a:r>
              <a:rPr lang="en-GB" dirty="0" err="1"/>
              <a:t>NO</a:t>
            </a:r>
            <a:r>
              <a:rPr lang="en-GB" dirty="0" err="1">
                <a:solidFill>
                  <a:srgbClr val="92D050"/>
                </a:solidFill>
              </a:rPr>
              <a:t>hep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Visionary</a:t>
            </a:r>
            <a:r>
              <a:rPr lang="en-GB" dirty="0"/>
              <a:t> for the European Region at the World Hepatitis Summit in Sao Paulo, Brazil, on November 1</a:t>
            </a:r>
            <a:r>
              <a:rPr lang="en-GB" baseline="30000" dirty="0"/>
              <a:t>st</a:t>
            </a:r>
            <a:r>
              <a:rPr lang="en-GB" dirty="0"/>
              <a:t>, </a:t>
            </a:r>
            <a:r>
              <a:rPr lang="en-GB" dirty="0" smtClean="0"/>
              <a:t>2017</a:t>
            </a:r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9" y="4123943"/>
            <a:ext cx="2551177" cy="1777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80620" y="1873878"/>
            <a:ext cx="6473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Georgian HCV Patients Association became a member of the World Hepatitis Alliance in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Georgia participated in the world Hepatitis Summit in 2015,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641042" y="1757874"/>
            <a:ext cx="11075406" cy="639762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/>
              <a:t>Extension for Community Healthcare Outcomes (ECHO) and Liver Institute and Foundation for Education and Research (LIFER)</a:t>
            </a:r>
          </a:p>
          <a:p>
            <a:pPr algn="ctr"/>
            <a:r>
              <a:rPr lang="en-US" dirty="0" smtClean="0"/>
              <a:t> </a:t>
            </a:r>
          </a:p>
          <a:p>
            <a:r>
              <a:rPr lang="en-US" dirty="0"/>
              <a:t>	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286104" y="1880908"/>
            <a:ext cx="6134435" cy="3951288"/>
          </a:xfrm>
        </p:spPr>
        <p:txBody>
          <a:bodyPr/>
          <a:lstStyle/>
          <a:p>
            <a:r>
              <a:rPr lang="en-US" sz="1800" dirty="0"/>
              <a:t>ECHO clinics and hubs for </a:t>
            </a:r>
            <a:r>
              <a:rPr lang="en-US" sz="1800" dirty="0" smtClean="0"/>
              <a:t>clinicians</a:t>
            </a:r>
          </a:p>
          <a:p>
            <a:pPr marL="0" indent="0"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     </a:t>
            </a:r>
            <a:r>
              <a:rPr lang="en-US" sz="1400" b="1" i="1" dirty="0" smtClean="0"/>
              <a:t>2015- 4 sites (specialized HCV providers)</a:t>
            </a:r>
          </a:p>
          <a:p>
            <a:pPr marL="0" indent="0">
              <a:buNone/>
            </a:pPr>
            <a:r>
              <a:rPr lang="en-US" sz="1400" b="1" i="1" dirty="0" smtClean="0"/>
              <a:t>         2019-42 sites (both specialized and non-specialized HCV providers)</a:t>
            </a:r>
          </a:p>
          <a:p>
            <a:r>
              <a:rPr lang="en-US" sz="1800" dirty="0" smtClean="0"/>
              <a:t>Technical support</a:t>
            </a:r>
          </a:p>
          <a:p>
            <a:r>
              <a:rPr lang="en-US" sz="1800" dirty="0" smtClean="0"/>
              <a:t>Support for decentralization </a:t>
            </a:r>
          </a:p>
          <a:p>
            <a:r>
              <a:rPr lang="en-US" sz="1800" dirty="0" smtClean="0"/>
              <a:t>Training/online consultations for public health center epidemiologists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7" y="2288067"/>
            <a:ext cx="37147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2" y="4360907"/>
            <a:ext cx="2935163" cy="1485714"/>
          </a:xfrm>
          <a:prstGeom prst="rect">
            <a:avLst/>
          </a:prstGeom>
        </p:spPr>
      </p:pic>
      <p:sp>
        <p:nvSpPr>
          <p:cNvPr id="6" name="Content Placeholder 16"/>
          <p:cNvSpPr>
            <a:spLocks noGrp="1"/>
          </p:cNvSpPr>
          <p:nvPr>
            <p:ph sz="half" idx="2"/>
          </p:nvPr>
        </p:nvSpPr>
        <p:spPr>
          <a:xfrm>
            <a:off x="3812838" y="4360907"/>
            <a:ext cx="6258857" cy="217073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Supported </a:t>
            </a:r>
            <a:r>
              <a:rPr lang="en-US" sz="1800" dirty="0" smtClean="0"/>
              <a:t>clinical training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Simplified regimen protocol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Funding for scientific studies and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 2015, the first symposium was conducted on the </a:t>
            </a:r>
            <a:r>
              <a:rPr lang="en-US" sz="1800" dirty="0"/>
              <a:t>HCV Elimination Program for Georgia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967" y="928349"/>
            <a:ext cx="10499002" cy="639762"/>
          </a:xfrm>
        </p:spPr>
        <p:txBody>
          <a:bodyPr/>
          <a:lstStyle/>
          <a:p>
            <a:pPr lvl="0" algn="ctr"/>
            <a:r>
              <a:rPr lang="en-US" dirty="0"/>
              <a:t>Foundation for Innovative New Diagnostics (FIND)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568" y="1495118"/>
            <a:ext cx="7104888" cy="39512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Decentralization of HCV molecular diagnostics at 4 HRSs – HEAD start project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Integration to decentralization to assist in current  HCV care decentralization efforts, using existing </a:t>
            </a:r>
            <a:r>
              <a:rPr lang="en-US" sz="1600" dirty="0" err="1"/>
              <a:t>GeneXpert</a:t>
            </a:r>
            <a:r>
              <a:rPr lang="en-US" sz="1600" dirty="0"/>
              <a:t> platforms performing HCV diagnostic tests (Total 15 sites)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Reinfection, SVR 12 and SVR missing testing at 4 </a:t>
            </a:r>
            <a:r>
              <a:rPr lang="en-US" sz="1600" dirty="0" smtClean="0"/>
              <a:t>HRSs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Supporting </a:t>
            </a:r>
            <a:r>
              <a:rPr lang="en-US" sz="1600" dirty="0"/>
              <a:t>the National Data base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Planning to support of the cohort who have been screened but have not linked to next step of HCV care  (Preparing)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6.      Studies</a:t>
            </a:r>
            <a:r>
              <a:rPr lang="en-US" sz="1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Clinical evaluation on </a:t>
            </a:r>
            <a:r>
              <a:rPr lang="en-US" sz="1600" dirty="0" err="1"/>
              <a:t>GeneXpert</a:t>
            </a:r>
            <a:r>
              <a:rPr lang="en-US" sz="1600" dirty="0"/>
              <a:t> </a:t>
            </a:r>
            <a:r>
              <a:rPr lang="en-US" sz="1600" dirty="0" err="1"/>
              <a:t>Fingerstick</a:t>
            </a:r>
            <a:r>
              <a:rPr lang="en-US" sz="1600" dirty="0"/>
              <a:t> HCV cartridges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Evaluation of HCV rapid diagnostic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HCV </a:t>
            </a:r>
            <a:r>
              <a:rPr lang="en-US" sz="1600" dirty="0" err="1"/>
              <a:t>Gendrive</a:t>
            </a:r>
            <a:r>
              <a:rPr lang="en-US" sz="1600" dirty="0"/>
              <a:t> study (Preparing)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HCV core antigen as test of cure study (Preparing) 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HCV DBS validation study (Preparing)   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5" y="2284427"/>
            <a:ext cx="3552080" cy="1866180"/>
          </a:xfrm>
        </p:spPr>
      </p:pic>
    </p:spTree>
    <p:extLst>
      <p:ext uri="{BB962C8B-B14F-4D97-AF65-F5344CB8AC3E}">
        <p14:creationId xmlns:p14="http://schemas.microsoft.com/office/powerpoint/2010/main" val="3321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4" y="704700"/>
            <a:ext cx="10972800" cy="1143000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University of Bristol, </a:t>
            </a:r>
            <a:r>
              <a:rPr lang="en-US" dirty="0" smtClean="0">
                <a:effectLst/>
              </a:rPr>
              <a:t>UK and Abbott Laboratory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" y="1671355"/>
            <a:ext cx="3465744" cy="1046869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83156" y="1969808"/>
            <a:ext cx="7647160" cy="3951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Modelling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Program Cost-effectiveness evaluation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" y="4215221"/>
            <a:ext cx="3274354" cy="93419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83156" y="4425918"/>
            <a:ext cx="10972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 smtClean="0"/>
              <a:t>HCV laboratory diagnostics &amp; Reagents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8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61" y="2057400"/>
            <a:ext cx="11241386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Treatment Providers: AIDs Center, </a:t>
            </a:r>
            <a:r>
              <a:rPr lang="en-US" dirty="0" err="1" smtClean="0"/>
              <a:t>Neolab</a:t>
            </a:r>
            <a:r>
              <a:rPr lang="en-US" dirty="0" smtClean="0"/>
              <a:t>, </a:t>
            </a:r>
            <a:r>
              <a:rPr lang="en-US" dirty="0" err="1" smtClean="0"/>
              <a:t>Mrcheveli</a:t>
            </a:r>
            <a:r>
              <a:rPr lang="en-US" dirty="0" smtClean="0"/>
              <a:t> and </a:t>
            </a:r>
            <a:r>
              <a:rPr lang="en-US" dirty="0" err="1" smtClean="0"/>
              <a:t>Hepa</a:t>
            </a:r>
            <a:r>
              <a:rPr lang="en-US" dirty="0" smtClean="0"/>
              <a:t> and other clinics</a:t>
            </a:r>
          </a:p>
          <a:p>
            <a:r>
              <a:rPr lang="en-US" dirty="0" smtClean="0"/>
              <a:t>Municipal public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</a:t>
            </a:r>
            <a:r>
              <a:rPr lang="en-US" dirty="0" smtClean="0"/>
              <a:t>enters</a:t>
            </a:r>
          </a:p>
          <a:p>
            <a:r>
              <a:rPr lang="en-US" dirty="0" smtClean="0"/>
              <a:t>Harm Reduction Centers</a:t>
            </a:r>
          </a:p>
          <a:p>
            <a:r>
              <a:rPr lang="en-US" dirty="0" smtClean="0"/>
              <a:t> Ministry </a:t>
            </a:r>
            <a:r>
              <a:rPr lang="en-US" dirty="0"/>
              <a:t>of Justice of </a:t>
            </a:r>
            <a:r>
              <a:rPr lang="en-US" dirty="0" smtClean="0"/>
              <a:t>Georgia and Public Service Halls</a:t>
            </a:r>
            <a:endParaRPr lang="ka-GE" dirty="0"/>
          </a:p>
          <a:p>
            <a:r>
              <a:rPr lang="en-US" dirty="0" smtClean="0"/>
              <a:t>Local Municipal Governments</a:t>
            </a:r>
          </a:p>
          <a:p>
            <a:r>
              <a:rPr lang="en-US" dirty="0"/>
              <a:t>State Ministry for Reconciliation and Civic Equality of </a:t>
            </a:r>
            <a:r>
              <a:rPr lang="en-US" dirty="0" smtClean="0"/>
              <a:t>Georgia</a:t>
            </a:r>
          </a:p>
          <a:p>
            <a:r>
              <a:rPr lang="en-US" dirty="0"/>
              <a:t>National Center for Disease Control and Public Health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9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248458" y="3733093"/>
            <a:ext cx="7080250" cy="48133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HCV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Elimination Program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Providers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TAG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Members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81592" y="-71309"/>
            <a:ext cx="8601075" cy="11690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+mn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84" y="1435428"/>
            <a:ext cx="2129956" cy="1157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2" y="1631968"/>
            <a:ext cx="2482253" cy="797015"/>
          </a:xfrm>
          <a:prstGeom prst="rect">
            <a:avLst/>
          </a:prstGeom>
        </p:spPr>
      </p:pic>
      <p:pic>
        <p:nvPicPr>
          <p:cNvPr id="15" name="Picture 2" descr="https://upload.wikimedia.org/wikipedia/en/thumb/5/56/Gilead_Sciences_Logo.svg/1280px-Gilead_Science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30" y="1649894"/>
            <a:ext cx="2119415" cy="5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liver-institute.org/images/lifer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" y="1691638"/>
            <a:ext cx="2063783" cy="10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heartlandtrc.org/wp-content/uploads/2016/04/EH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92" y="2876043"/>
            <a:ext cx="1877359" cy="10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hepatitis-delta.org/assets/WHA-logo-en-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08" y="3041073"/>
            <a:ext cx="2904331" cy="7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worldhepatitisday.org/sites/default/files/campaign_materials/nohep.logo_squa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28" y="2876043"/>
            <a:ext cx="1945612" cy="13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3" y="4765518"/>
            <a:ext cx="3451079" cy="1199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83" y="4019324"/>
            <a:ext cx="25717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0" r="88302"/>
          <a:stretch/>
        </p:blipFill>
        <p:spPr>
          <a:xfrm>
            <a:off x="248458" y="4876574"/>
            <a:ext cx="1135014" cy="7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07" y="190122"/>
            <a:ext cx="10972800" cy="1143000"/>
          </a:xfrm>
        </p:spPr>
        <p:txBody>
          <a:bodyPr/>
          <a:lstStyle/>
          <a:p>
            <a:r>
              <a:rPr lang="en-US" dirty="0" smtClean="0"/>
              <a:t>Georgia- A High HCV Prevalence Country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94" y="3085148"/>
            <a:ext cx="6198606" cy="288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09" y="2764981"/>
            <a:ext cx="6367975" cy="44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86" y="966729"/>
            <a:ext cx="5512120" cy="17141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4169" y="1319877"/>
            <a:ext cx="5282930" cy="15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Goal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 dirty="0" smtClean="0">
                <a:solidFill>
                  <a:srgbClr val="003564"/>
                </a:solidFill>
                <a:latin typeface="+mj-lt"/>
              </a:rPr>
              <a:t>Elimination of HCV by ensuring prevention, diagnostics and treatment of the disease</a:t>
            </a:r>
            <a:endParaRPr lang="en-US" altLang="en-US" sz="1800" b="1" dirty="0">
              <a:solidFill>
                <a:srgbClr val="003564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4577" y="2648403"/>
            <a:ext cx="4826879" cy="43674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FF0000"/>
                </a:solidFill>
              </a:rPr>
              <a:t>Targets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6881" y="3022809"/>
            <a:ext cx="3777557" cy="70455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90-95-95</a:t>
            </a:r>
            <a:endParaRPr lang="en-US" alt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62075" y="3853001"/>
            <a:ext cx="6227896" cy="18620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675"/>
              </a:spcBef>
              <a:spcAft>
                <a:spcPts val="675"/>
              </a:spcAft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By 2020</a:t>
            </a:r>
          </a:p>
          <a:p>
            <a:pPr marL="417017" algn="ctr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90%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of people living with HCV are diagnosed </a:t>
            </a:r>
          </a:p>
          <a:p>
            <a:pPr marL="417017" algn="ctr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95%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of those diagnosed are treated </a:t>
            </a:r>
          </a:p>
          <a:p>
            <a:pPr marL="417017" algn="ctr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95%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of those treated are cured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93" y="410440"/>
            <a:ext cx="10972800" cy="1143000"/>
          </a:xfrm>
        </p:spPr>
        <p:txBody>
          <a:bodyPr/>
          <a:lstStyle/>
          <a:p>
            <a:r>
              <a:rPr lang="en-US" dirty="0" smtClean="0"/>
              <a:t>The Process of HCV Elimination in Georgia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048" y="2308000"/>
            <a:ext cx="153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May 2015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48" y="2749760"/>
            <a:ext cx="2397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Sofosbuvir</a:t>
            </a:r>
            <a:r>
              <a:rPr lang="en-US" dirty="0"/>
              <a:t> + </a:t>
            </a:r>
            <a:r>
              <a:rPr lang="en-US" dirty="0" err="1" smtClean="0"/>
              <a:t>pegilated</a:t>
            </a:r>
            <a:r>
              <a:rPr lang="en-US" dirty="0" smtClean="0"/>
              <a:t> interferon </a:t>
            </a:r>
            <a:r>
              <a:rPr lang="en-US" dirty="0"/>
              <a:t>alpha </a:t>
            </a:r>
            <a:r>
              <a:rPr lang="en-US" dirty="0" smtClean="0"/>
              <a:t>+ ribavirin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Treatment centers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93180" y="1481012"/>
            <a:ext cx="170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March, 2019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877" y="1915615"/>
            <a:ext cx="3819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1.35 million adults have been screened- 48%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54,000 persons treated/enrolled in treatment- 42%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To be implemented in </a:t>
            </a:r>
            <a:r>
              <a:rPr lang="en-US" b="1" i="1" dirty="0" smtClean="0"/>
              <a:t>2019 - </a:t>
            </a:r>
            <a:r>
              <a:rPr lang="en-US" dirty="0" err="1"/>
              <a:t>Sofosbuvir+Velpatasvir</a:t>
            </a:r>
            <a:r>
              <a:rPr lang="en-US" dirty="0"/>
              <a:t>+ </a:t>
            </a:r>
            <a:r>
              <a:rPr lang="en-US" dirty="0" err="1"/>
              <a:t>voxilaprevir</a:t>
            </a:r>
            <a:r>
              <a:rPr lang="en-US" dirty="0"/>
              <a:t> (</a:t>
            </a:r>
            <a:r>
              <a:rPr lang="en-US" dirty="0" err="1"/>
              <a:t>Vosev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42 Treatment centers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3482" y="1642274"/>
            <a:ext cx="170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1983" y="1892319"/>
            <a:ext cx="3499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600" b="1" dirty="0" err="1" smtClean="0"/>
              <a:t>Sofosbuvir</a:t>
            </a:r>
            <a:r>
              <a:rPr lang="en-US" sz="1600" b="1" dirty="0" smtClean="0"/>
              <a:t> + </a:t>
            </a:r>
            <a:r>
              <a:rPr lang="en-US" sz="1600" b="1" dirty="0" err="1" smtClean="0"/>
              <a:t>ledipasvir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Harvoni</a:t>
            </a:r>
            <a:r>
              <a:rPr lang="en-US" sz="1600" b="1" dirty="0" smtClean="0"/>
              <a:t>)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9916" y="2158617"/>
            <a:ext cx="2806574" cy="206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7143" y="1339912"/>
            <a:ext cx="3763788" cy="3702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322622" y="2969537"/>
            <a:ext cx="4862840" cy="1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25284" y="2279364"/>
            <a:ext cx="5849" cy="63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11625" y="3046874"/>
            <a:ext cx="18107" cy="80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59786" y="3915949"/>
            <a:ext cx="170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2018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18635" y="4403741"/>
            <a:ext cx="3499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Sofosbuvir</a:t>
            </a:r>
            <a:r>
              <a:rPr lang="en-US" sz="1600" b="1" dirty="0" smtClean="0"/>
              <a:t> </a:t>
            </a:r>
            <a:r>
              <a:rPr lang="en-US" sz="1600" b="1" dirty="0"/>
              <a:t>+</a:t>
            </a:r>
            <a:r>
              <a:rPr lang="en-US" sz="1600" b="1" dirty="0" err="1"/>
              <a:t>Velpatasvir</a:t>
            </a:r>
            <a:r>
              <a:rPr lang="en-US" sz="1600" b="1" dirty="0"/>
              <a:t> (</a:t>
            </a:r>
            <a:r>
              <a:rPr lang="en-US" sz="1600" b="1" dirty="0" err="1"/>
              <a:t>Epcluza</a:t>
            </a:r>
            <a:r>
              <a:rPr lang="en-US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dirty="0" smtClean="0"/>
              <a:t>Initial </a:t>
            </a:r>
            <a:r>
              <a:rPr lang="en-US" dirty="0"/>
              <a:t>Partners &amp; Their Roles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72705"/>
              </p:ext>
            </p:extLst>
          </p:nvPr>
        </p:nvGraphicFramePr>
        <p:xfrm>
          <a:off x="2263091" y="1633100"/>
          <a:ext cx="7723414" cy="414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1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5555577"/>
              </p:ext>
            </p:extLst>
          </p:nvPr>
        </p:nvGraphicFramePr>
        <p:xfrm>
          <a:off x="132784" y="379208"/>
          <a:ext cx="11742345" cy="566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3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77" y="479834"/>
            <a:ext cx="10972800" cy="1143000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CDC South Caucasus </a:t>
            </a:r>
            <a:r>
              <a:rPr lang="en-US" dirty="0" smtClean="0">
                <a:effectLst/>
              </a:rPr>
              <a:t>Office and partnership with the CDC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3623144" cy="2411979"/>
          </a:xfr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61290"/>
              </p:ext>
            </p:extLst>
          </p:nvPr>
        </p:nvGraphicFramePr>
        <p:xfrm>
          <a:off x="609600" y="1240325"/>
          <a:ext cx="11277600" cy="488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8610" y="3060072"/>
            <a:ext cx="25259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b="1" dirty="0" smtClean="0"/>
              <a:t>Scientific committee </a:t>
            </a:r>
          </a:p>
          <a:p>
            <a:pPr marL="285750" lvl="0" indent="-285750">
              <a:buFontTx/>
              <a:buChar char="-"/>
            </a:pPr>
            <a:r>
              <a:rPr lang="en-US" b="1" dirty="0" smtClean="0"/>
              <a:t> Clinical 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43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9545"/>
            <a:ext cx="10972800" cy="1143000"/>
          </a:xfrm>
        </p:spPr>
        <p:txBody>
          <a:bodyPr/>
          <a:lstStyle/>
          <a:p>
            <a:r>
              <a:rPr lang="en-US" dirty="0" smtClean="0"/>
              <a:t>GILEAD Sciences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736410"/>
            <a:ext cx="2398139" cy="712960"/>
          </a:xfrm>
        </p:spPr>
      </p:pic>
      <p:sp>
        <p:nvSpPr>
          <p:cNvPr id="3" name="TextBox 2"/>
          <p:cNvSpPr txBox="1"/>
          <p:nvPr/>
        </p:nvSpPr>
        <p:spPr>
          <a:xfrm>
            <a:off x="4264182" y="2057400"/>
            <a:ext cx="688968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Drug Donation</a:t>
            </a:r>
            <a:r>
              <a:rPr lang="en-US" dirty="0" smtClean="0"/>
              <a:t>:</a:t>
            </a:r>
          </a:p>
          <a:p>
            <a:r>
              <a:rPr lang="en-US" dirty="0"/>
              <a:t>     </a:t>
            </a:r>
            <a:r>
              <a:rPr lang="en-US" dirty="0" smtClean="0"/>
              <a:t>    </a:t>
            </a:r>
            <a:r>
              <a:rPr lang="en-US" sz="1600" b="1" dirty="0" smtClean="0"/>
              <a:t> 2015 - </a:t>
            </a:r>
            <a:r>
              <a:rPr lang="en-US" sz="1600" dirty="0" err="1" smtClean="0"/>
              <a:t>Sofosbuvir</a:t>
            </a:r>
            <a:endParaRPr lang="en-US" sz="1600" dirty="0"/>
          </a:p>
          <a:p>
            <a:r>
              <a:rPr lang="en-US" sz="1600" i="1" dirty="0" smtClean="0"/>
              <a:t>           </a:t>
            </a:r>
            <a:r>
              <a:rPr lang="en-US" sz="1600" b="1" dirty="0" smtClean="0"/>
              <a:t>2016 -</a:t>
            </a:r>
            <a:r>
              <a:rPr lang="en-US" sz="1600" dirty="0" smtClean="0"/>
              <a:t>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</a:t>
            </a:r>
            <a:r>
              <a:rPr lang="en-US" sz="1600" dirty="0" err="1" smtClean="0"/>
              <a:t>ledipasvir</a:t>
            </a:r>
            <a:r>
              <a:rPr lang="en-US" sz="1600" dirty="0" smtClean="0"/>
              <a:t> (</a:t>
            </a:r>
            <a:r>
              <a:rPr lang="en-US" sz="1600" dirty="0" err="1" smtClean="0"/>
              <a:t>Harvoni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         </a:t>
            </a:r>
            <a:r>
              <a:rPr lang="en-US" sz="1600" b="1" dirty="0" smtClean="0"/>
              <a:t>2018 -</a:t>
            </a:r>
            <a:r>
              <a:rPr lang="en-US" sz="1600" dirty="0" smtClean="0"/>
              <a:t>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</a:t>
            </a:r>
            <a:r>
              <a:rPr lang="en-US" sz="1600" dirty="0"/>
              <a:t>+</a:t>
            </a:r>
            <a:r>
              <a:rPr lang="en-US" sz="1600" dirty="0" err="1" smtClean="0"/>
              <a:t>Velpatasvir</a:t>
            </a:r>
            <a:r>
              <a:rPr lang="en-US" sz="1600" dirty="0" smtClean="0"/>
              <a:t> (</a:t>
            </a:r>
            <a:r>
              <a:rPr lang="en-US" sz="1600" dirty="0" err="1" smtClean="0"/>
              <a:t>Epcluza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     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b="1" i="1" dirty="0" smtClean="0"/>
              <a:t>To </a:t>
            </a:r>
            <a:r>
              <a:rPr lang="en-US" sz="1600" b="1" i="1" dirty="0"/>
              <a:t>be implemented in </a:t>
            </a:r>
            <a:r>
              <a:rPr lang="en-US" sz="1600" b="1" i="1" dirty="0" smtClean="0"/>
              <a:t>2019 - </a:t>
            </a:r>
            <a:r>
              <a:rPr lang="en-US" sz="1600" dirty="0" err="1" smtClean="0"/>
              <a:t>Sofosbuvir+Velpatasvir</a:t>
            </a:r>
            <a:r>
              <a:rPr lang="en-US" sz="1600" dirty="0"/>
              <a:t>+ </a:t>
            </a:r>
            <a:r>
              <a:rPr lang="en-US" sz="1600" dirty="0" err="1" smtClean="0"/>
              <a:t>voxilaprevir</a:t>
            </a:r>
            <a:r>
              <a:rPr lang="en-US" sz="1600" dirty="0" smtClean="0"/>
              <a:t> (</a:t>
            </a:r>
            <a:r>
              <a:rPr lang="en-US" sz="1600" dirty="0" err="1" smtClean="0"/>
              <a:t>Vosev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Infrastructure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system strengthening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Scientific </a:t>
            </a:r>
            <a:r>
              <a:rPr lang="en-US" dirty="0"/>
              <a:t>p</a:t>
            </a:r>
            <a:r>
              <a:rPr lang="en-US" dirty="0" smtClean="0"/>
              <a:t>roject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HCV management center in </a:t>
            </a:r>
            <a:r>
              <a:rPr lang="en-US" dirty="0" err="1" smtClean="0"/>
              <a:t>Zugdidi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72" y="495046"/>
            <a:ext cx="10972800" cy="1143000"/>
          </a:xfrm>
        </p:spPr>
        <p:txBody>
          <a:bodyPr/>
          <a:lstStyle/>
          <a:p>
            <a:r>
              <a:rPr lang="en-US" dirty="0" smtClean="0"/>
              <a:t>World Health Organization and The Global Fund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8" y="1930654"/>
            <a:ext cx="3140357" cy="926557"/>
          </a:xfrm>
        </p:spPr>
      </p:pic>
      <p:sp>
        <p:nvSpPr>
          <p:cNvPr id="6" name="TextBox 5"/>
          <p:cNvSpPr txBox="1"/>
          <p:nvPr/>
        </p:nvSpPr>
        <p:spPr>
          <a:xfrm>
            <a:off x="3635442" y="1766062"/>
            <a:ext cx="7197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Technical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tours of Several Countries to Georgia to share the Georgian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Surveillance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Mortality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1" y="4114185"/>
            <a:ext cx="257175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0193" y="4509770"/>
            <a:ext cx="810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ilot project: Integrated screening of HIV/HCV/TB at the primary healthcare level in the </a:t>
            </a:r>
            <a:r>
              <a:rPr lang="en-US" dirty="0" err="1" smtClean="0"/>
              <a:t>Samegrelo-Zemo</a:t>
            </a:r>
            <a:r>
              <a:rPr lang="en-US" dirty="0" smtClean="0"/>
              <a:t> </a:t>
            </a:r>
            <a:r>
              <a:rPr lang="en-US" dirty="0" err="1" smtClean="0"/>
              <a:t>Svaneti</a:t>
            </a:r>
            <a:r>
              <a:rPr lang="en-US" dirty="0" smtClean="0"/>
              <a:t> region (West Georgia)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Extending the pilot project on the country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7624" y="1392702"/>
            <a:ext cx="9582539" cy="639762"/>
          </a:xfrm>
        </p:spPr>
        <p:txBody>
          <a:bodyPr/>
          <a:lstStyle/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lvl="0" algn="ctr"/>
            <a:r>
              <a:rPr lang="en-US" dirty="0" smtClean="0"/>
              <a:t>EASL </a:t>
            </a:r>
            <a:r>
              <a:rPr lang="en-US" dirty="0"/>
              <a:t>– International Liver Foundation (EASL – ILF) and </a:t>
            </a:r>
            <a:endParaRPr lang="en-US" dirty="0" smtClean="0"/>
          </a:p>
          <a:p>
            <a:pPr lvl="0" algn="ctr"/>
            <a:r>
              <a:rPr lang="en-US" dirty="0" smtClean="0"/>
              <a:t>the Technical </a:t>
            </a:r>
            <a:r>
              <a:rPr lang="en-US" dirty="0"/>
              <a:t>Advisory Group (TAG) 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522093" y="1855906"/>
            <a:ext cx="763177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Nominated </a:t>
            </a:r>
            <a:r>
              <a:rPr lang="en-US" dirty="0"/>
              <a:t>Georgia as a Center of Excellence for Hepatitis Elimination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for decentralized care and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 portal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Scientific studies support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8" y="2209021"/>
            <a:ext cx="3451079" cy="119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8" y="4071962"/>
            <a:ext cx="3200468" cy="16567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06867" y="1855906"/>
            <a:ext cx="10972800" cy="3840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Four Annual Technical Advisory Group meetings 2015-2018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Elaborated recommendations given annually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3042</TotalTime>
  <Words>664</Words>
  <Application>Microsoft Office PowerPoint</Application>
  <PresentationFormat>Widescreen</PresentationFormat>
  <Paragraphs>142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Sylfaen</vt:lpstr>
      <vt:lpstr>Wingdings</vt:lpstr>
      <vt:lpstr>სოფლის ექიმი პჯდ საბჭო 21 01 14 (4)</vt:lpstr>
      <vt:lpstr> The Critical Role of Partnerships in HCV Elimination, Georgia  </vt:lpstr>
      <vt:lpstr>Georgia- A High HCV Prevalence Country</vt:lpstr>
      <vt:lpstr>The Process of HCV Elimination in Georgia</vt:lpstr>
      <vt:lpstr>Initial Partners &amp; Their Roles </vt:lpstr>
      <vt:lpstr>PowerPoint Presentation</vt:lpstr>
      <vt:lpstr>CDC South Caucasus Office and partnership with the CDC  </vt:lpstr>
      <vt:lpstr>GILEAD Sciences</vt:lpstr>
      <vt:lpstr>World Health Organization and The Global Fund</vt:lpstr>
      <vt:lpstr>PowerPoint Presentation</vt:lpstr>
      <vt:lpstr>PowerPoint Presentation</vt:lpstr>
      <vt:lpstr>PowerPoint Presentation</vt:lpstr>
      <vt:lpstr>PowerPoint Presentation</vt:lpstr>
      <vt:lpstr>University of Bristol, UK and Abbott Laboratory </vt:lpstr>
      <vt:lpstr>Local Partners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Aslanikashvili</dc:creator>
  <cp:lastModifiedBy>Amiran Gamkrelidze</cp:lastModifiedBy>
  <cp:revision>287</cp:revision>
  <cp:lastPrinted>2019-02-04T11:43:08Z</cp:lastPrinted>
  <dcterms:created xsi:type="dcterms:W3CDTF">2017-10-25T08:32:18Z</dcterms:created>
  <dcterms:modified xsi:type="dcterms:W3CDTF">2019-04-05T12:29:04Z</dcterms:modified>
</cp:coreProperties>
</file>